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5.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6.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7.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 id="2147483653" r:id="rId5"/>
    <p:sldMasterId id="2147483659" r:id="rId6"/>
    <p:sldMasterId id="2147483668" r:id="rId7"/>
    <p:sldMasterId id="2147483674" r:id="rId8"/>
    <p:sldMasterId id="2147483682" r:id="rId9"/>
    <p:sldMasterId id="2147483689" r:id="rId10"/>
    <p:sldMasterId id="2147483696" r:id="rId11"/>
  </p:sldMasterIdLst>
  <p:notesMasterIdLst>
    <p:notesMasterId r:id="rId35"/>
  </p:notesMasterIdLst>
  <p:sldIdLst>
    <p:sldId id="2145705457" r:id="rId12"/>
    <p:sldId id="2145705482" r:id="rId13"/>
    <p:sldId id="2145705511" r:id="rId14"/>
    <p:sldId id="2145705465" r:id="rId15"/>
    <p:sldId id="2145705490" r:id="rId16"/>
    <p:sldId id="2145705503" r:id="rId17"/>
    <p:sldId id="2145705504" r:id="rId18"/>
    <p:sldId id="2145705496" r:id="rId19"/>
    <p:sldId id="2145705497" r:id="rId20"/>
    <p:sldId id="2145705501" r:id="rId21"/>
    <p:sldId id="2145705512" r:id="rId22"/>
    <p:sldId id="2145705513" r:id="rId23"/>
    <p:sldId id="2145705514" r:id="rId24"/>
    <p:sldId id="2145705502" r:id="rId25"/>
    <p:sldId id="2145705480" r:id="rId26"/>
    <p:sldId id="2145705509" r:id="rId27"/>
    <p:sldId id="2145705510" r:id="rId28"/>
    <p:sldId id="2145705515" r:id="rId29"/>
    <p:sldId id="2145705516" r:id="rId30"/>
    <p:sldId id="2145705506" r:id="rId31"/>
    <p:sldId id="2145705507" r:id="rId32"/>
    <p:sldId id="2145705508" r:id="rId33"/>
    <p:sldId id="214570548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DE02"/>
    <a:srgbClr val="FF414F"/>
    <a:srgbClr val="F6404E"/>
    <a:srgbClr val="B85B1B"/>
    <a:srgbClr val="FFBD9C"/>
    <a:srgbClr val="262626"/>
    <a:srgbClr val="3D3941"/>
    <a:srgbClr val="124A8C"/>
    <a:srgbClr val="7F7F7F"/>
    <a:srgbClr val="033C6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63FD14-6DAD-8C1C-B0B2-205944EFD873}" v="91" dt="2022-09-07T08:32:34.192"/>
    <p1510:client id="{C1A7F3C7-1FCD-344B-8B45-A92447E96D14}" v="432" dt="2022-09-08T07:54:30.699"/>
    <p1510:client id="{F9DE6B11-83AA-AC4E-8160-BABA77A0A760}" v="9" dt="2022-09-08T07:57:07.236"/>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38"/>
    <p:restoredTop sz="94698"/>
  </p:normalViewPr>
  <p:slideViewPr>
    <p:cSldViewPr snapToGrid="0">
      <p:cViewPr varScale="1">
        <p:scale>
          <a:sx n="146" d="100"/>
          <a:sy n="146" d="100"/>
        </p:scale>
        <p:origin x="832" y="16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ableStyles" Target="tableStyles.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Master" Target="slideMasters/slideMaster2.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notesMaster" Target="notesMasters/notesMaster1.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lit Negi" userId="f10c6439-8654-42de-be3c-96cdf48a1b27" providerId="ADAL" clId="{F9DE6B11-83AA-AC4E-8160-BABA77A0A760}"/>
    <pc:docChg chg="undo custSel addSld delSld modSld">
      <pc:chgData name="Lalit Negi" userId="f10c6439-8654-42de-be3c-96cdf48a1b27" providerId="ADAL" clId="{F9DE6B11-83AA-AC4E-8160-BABA77A0A760}" dt="2022-09-08T07:57:05.323" v="1221" actId="20578"/>
      <pc:docMkLst>
        <pc:docMk/>
      </pc:docMkLst>
      <pc:sldChg chg="modSp mod">
        <pc:chgData name="Lalit Negi" userId="f10c6439-8654-42de-be3c-96cdf48a1b27" providerId="ADAL" clId="{F9DE6B11-83AA-AC4E-8160-BABA77A0A760}" dt="2022-09-08T07:57:05.323" v="1221" actId="20578"/>
        <pc:sldMkLst>
          <pc:docMk/>
          <pc:sldMk cId="2136514907" sldId="2113"/>
        </pc:sldMkLst>
        <pc:spChg chg="mod">
          <ac:chgData name="Lalit Negi" userId="f10c6439-8654-42de-be3c-96cdf48a1b27" providerId="ADAL" clId="{F9DE6B11-83AA-AC4E-8160-BABA77A0A760}" dt="2022-09-08T07:57:05.323" v="1221" actId="20578"/>
          <ac:spMkLst>
            <pc:docMk/>
            <pc:sldMk cId="2136514907" sldId="2113"/>
            <ac:spMk id="18" creationId="{7F4031CF-E200-784E-8771-6B7817F9FBB8}"/>
          </ac:spMkLst>
        </pc:spChg>
      </pc:sldChg>
      <pc:sldChg chg="modSp mod">
        <pc:chgData name="Lalit Negi" userId="f10c6439-8654-42de-be3c-96cdf48a1b27" providerId="ADAL" clId="{F9DE6B11-83AA-AC4E-8160-BABA77A0A760}" dt="2022-09-05T12:00:25.894" v="75" actId="1076"/>
        <pc:sldMkLst>
          <pc:docMk/>
          <pc:sldMk cId="1967750365" sldId="2145705457"/>
        </pc:sldMkLst>
        <pc:spChg chg="mod">
          <ac:chgData name="Lalit Negi" userId="f10c6439-8654-42de-be3c-96cdf48a1b27" providerId="ADAL" clId="{F9DE6B11-83AA-AC4E-8160-BABA77A0A760}" dt="2022-09-05T12:00:20.931" v="74" actId="20577"/>
          <ac:spMkLst>
            <pc:docMk/>
            <pc:sldMk cId="1967750365" sldId="2145705457"/>
            <ac:spMk id="3" creationId="{14FDEC38-E1A5-D946-8030-F0886BDFCD95}"/>
          </ac:spMkLst>
        </pc:spChg>
        <pc:picChg chg="mod">
          <ac:chgData name="Lalit Negi" userId="f10c6439-8654-42de-be3c-96cdf48a1b27" providerId="ADAL" clId="{F9DE6B11-83AA-AC4E-8160-BABA77A0A760}" dt="2022-09-05T12:00:25.894" v="75" actId="1076"/>
          <ac:picMkLst>
            <pc:docMk/>
            <pc:sldMk cId="1967750365" sldId="2145705457"/>
            <ac:picMk id="16" creationId="{D66404E1-18D7-604E-A760-EF3B55CACEF2}"/>
          </ac:picMkLst>
        </pc:picChg>
      </pc:sldChg>
      <pc:sldChg chg="modSp mod">
        <pc:chgData name="Lalit Negi" userId="f10c6439-8654-42de-be3c-96cdf48a1b27" providerId="ADAL" clId="{F9DE6B11-83AA-AC4E-8160-BABA77A0A760}" dt="2022-09-05T09:11:33.064" v="43" actId="313"/>
        <pc:sldMkLst>
          <pc:docMk/>
          <pc:sldMk cId="2859906609" sldId="2145705464"/>
        </pc:sldMkLst>
        <pc:spChg chg="mod">
          <ac:chgData name="Lalit Negi" userId="f10c6439-8654-42de-be3c-96cdf48a1b27" providerId="ADAL" clId="{F9DE6B11-83AA-AC4E-8160-BABA77A0A760}" dt="2022-09-05T09:11:33.064" v="43" actId="313"/>
          <ac:spMkLst>
            <pc:docMk/>
            <pc:sldMk cId="2859906609" sldId="2145705464"/>
            <ac:spMk id="2" creationId="{50919E5E-5641-7744-BEA0-745D53F0E044}"/>
          </ac:spMkLst>
        </pc:spChg>
      </pc:sldChg>
      <pc:sldChg chg="modSp mod">
        <pc:chgData name="Lalit Negi" userId="f10c6439-8654-42de-be3c-96cdf48a1b27" providerId="ADAL" clId="{F9DE6B11-83AA-AC4E-8160-BABA77A0A760}" dt="2022-09-05T09:08:42.742" v="2" actId="20577"/>
        <pc:sldMkLst>
          <pc:docMk/>
          <pc:sldMk cId="159085823" sldId="2145705465"/>
        </pc:sldMkLst>
        <pc:spChg chg="mod">
          <ac:chgData name="Lalit Negi" userId="f10c6439-8654-42de-be3c-96cdf48a1b27" providerId="ADAL" clId="{F9DE6B11-83AA-AC4E-8160-BABA77A0A760}" dt="2022-09-05T09:08:42.742" v="2" actId="20577"/>
          <ac:spMkLst>
            <pc:docMk/>
            <pc:sldMk cId="159085823" sldId="2145705465"/>
            <ac:spMk id="5" creationId="{29A9C214-A02A-4546-9956-A259DB2635A6}"/>
          </ac:spMkLst>
        </pc:spChg>
      </pc:sldChg>
      <pc:sldChg chg="modSp mod modNotesTx">
        <pc:chgData name="Lalit Negi" userId="f10c6439-8654-42de-be3c-96cdf48a1b27" providerId="ADAL" clId="{F9DE6B11-83AA-AC4E-8160-BABA77A0A760}" dt="2022-09-06T09:26:14.103" v="1106" actId="313"/>
        <pc:sldMkLst>
          <pc:docMk/>
          <pc:sldMk cId="140555769" sldId="2145705469"/>
        </pc:sldMkLst>
        <pc:spChg chg="mod">
          <ac:chgData name="Lalit Negi" userId="f10c6439-8654-42de-be3c-96cdf48a1b27" providerId="ADAL" clId="{F9DE6B11-83AA-AC4E-8160-BABA77A0A760}" dt="2022-09-05T09:09:26.821" v="3" actId="20577"/>
          <ac:spMkLst>
            <pc:docMk/>
            <pc:sldMk cId="140555769" sldId="2145705469"/>
            <ac:spMk id="4" creationId="{AF504445-6EF9-7E43-9A36-75AD95672BB1}"/>
          </ac:spMkLst>
        </pc:spChg>
        <pc:spChg chg="mod">
          <ac:chgData name="Lalit Negi" userId="f10c6439-8654-42de-be3c-96cdf48a1b27" providerId="ADAL" clId="{F9DE6B11-83AA-AC4E-8160-BABA77A0A760}" dt="2022-09-06T09:26:14.103" v="1106" actId="313"/>
          <ac:spMkLst>
            <pc:docMk/>
            <pc:sldMk cId="140555769" sldId="2145705469"/>
            <ac:spMk id="20" creationId="{1349B5EA-E96C-AB4A-9FB2-C7D5DA0C17B5}"/>
          </ac:spMkLst>
        </pc:spChg>
        <pc:spChg chg="mod">
          <ac:chgData name="Lalit Negi" userId="f10c6439-8654-42de-be3c-96cdf48a1b27" providerId="ADAL" clId="{F9DE6B11-83AA-AC4E-8160-BABA77A0A760}" dt="2022-09-06T09:26:09.695" v="1104" actId="113"/>
          <ac:spMkLst>
            <pc:docMk/>
            <pc:sldMk cId="140555769" sldId="2145705469"/>
            <ac:spMk id="23" creationId="{EC3562C3-C4EB-4B4D-8822-CB45AF416040}"/>
          </ac:spMkLst>
        </pc:spChg>
        <pc:spChg chg="mod">
          <ac:chgData name="Lalit Negi" userId="f10c6439-8654-42de-be3c-96cdf48a1b27" providerId="ADAL" clId="{F9DE6B11-83AA-AC4E-8160-BABA77A0A760}" dt="2022-09-06T09:26:04.103" v="1103" actId="313"/>
          <ac:spMkLst>
            <pc:docMk/>
            <pc:sldMk cId="140555769" sldId="2145705469"/>
            <ac:spMk id="24" creationId="{FCBD2F60-7B4D-DA4E-8869-AC51C7921933}"/>
          </ac:spMkLst>
        </pc:spChg>
      </pc:sldChg>
      <pc:sldChg chg="modSp mod modShow">
        <pc:chgData name="Lalit Negi" userId="f10c6439-8654-42de-be3c-96cdf48a1b27" providerId="ADAL" clId="{F9DE6B11-83AA-AC4E-8160-BABA77A0A760}" dt="2022-09-06T07:56:46.675" v="320" actId="729"/>
        <pc:sldMkLst>
          <pc:docMk/>
          <pc:sldMk cId="2515406065" sldId="2145705470"/>
        </pc:sldMkLst>
        <pc:spChg chg="mod">
          <ac:chgData name="Lalit Negi" userId="f10c6439-8654-42de-be3c-96cdf48a1b27" providerId="ADAL" clId="{F9DE6B11-83AA-AC4E-8160-BABA77A0A760}" dt="2022-09-05T09:11:37.698" v="47" actId="313"/>
          <ac:spMkLst>
            <pc:docMk/>
            <pc:sldMk cId="2515406065" sldId="2145705470"/>
            <ac:spMk id="2" creationId="{FF73EF63-CD16-5C47-8BF9-0BA7840B290F}"/>
          </ac:spMkLst>
        </pc:spChg>
      </pc:sldChg>
      <pc:sldChg chg="modSp mod">
        <pc:chgData name="Lalit Negi" userId="f10c6439-8654-42de-be3c-96cdf48a1b27" providerId="ADAL" clId="{F9DE6B11-83AA-AC4E-8160-BABA77A0A760}" dt="2022-09-05T09:11:36.925" v="46" actId="313"/>
        <pc:sldMkLst>
          <pc:docMk/>
          <pc:sldMk cId="2476955655" sldId="2145705472"/>
        </pc:sldMkLst>
        <pc:spChg chg="mod">
          <ac:chgData name="Lalit Negi" userId="f10c6439-8654-42de-be3c-96cdf48a1b27" providerId="ADAL" clId="{F9DE6B11-83AA-AC4E-8160-BABA77A0A760}" dt="2022-09-05T09:11:36.925" v="46" actId="313"/>
          <ac:spMkLst>
            <pc:docMk/>
            <pc:sldMk cId="2476955655" sldId="2145705472"/>
            <ac:spMk id="3" creationId="{6ACED55A-8F30-184F-B1E2-FC21EDD481AD}"/>
          </ac:spMkLst>
        </pc:spChg>
      </pc:sldChg>
      <pc:sldChg chg="addSp modSp mod">
        <pc:chgData name="Lalit Negi" userId="f10c6439-8654-42de-be3c-96cdf48a1b27" providerId="ADAL" clId="{F9DE6B11-83AA-AC4E-8160-BABA77A0A760}" dt="2022-09-06T09:09:43.353" v="955" actId="14100"/>
        <pc:sldMkLst>
          <pc:docMk/>
          <pc:sldMk cId="660506020" sldId="2145705474"/>
        </pc:sldMkLst>
        <pc:picChg chg="add mod">
          <ac:chgData name="Lalit Negi" userId="f10c6439-8654-42de-be3c-96cdf48a1b27" providerId="ADAL" clId="{F9DE6B11-83AA-AC4E-8160-BABA77A0A760}" dt="2022-09-06T09:09:43.353" v="955" actId="14100"/>
          <ac:picMkLst>
            <pc:docMk/>
            <pc:sldMk cId="660506020" sldId="2145705474"/>
            <ac:picMk id="12" creationId="{2B0DAC84-2EA1-DD29-1278-C1F621677037}"/>
          </ac:picMkLst>
        </pc:picChg>
      </pc:sldChg>
      <pc:sldChg chg="addSp delSp modSp mod">
        <pc:chgData name="Lalit Negi" userId="f10c6439-8654-42de-be3c-96cdf48a1b27" providerId="ADAL" clId="{F9DE6B11-83AA-AC4E-8160-BABA77A0A760}" dt="2022-09-06T07:59:53.821" v="541" actId="14100"/>
        <pc:sldMkLst>
          <pc:docMk/>
          <pc:sldMk cId="137261639" sldId="2145705477"/>
        </pc:sldMkLst>
        <pc:spChg chg="mod">
          <ac:chgData name="Lalit Negi" userId="f10c6439-8654-42de-be3c-96cdf48a1b27" providerId="ADAL" clId="{F9DE6B11-83AA-AC4E-8160-BABA77A0A760}" dt="2022-09-06T07:59:53.821" v="541" actId="14100"/>
          <ac:spMkLst>
            <pc:docMk/>
            <pc:sldMk cId="137261639" sldId="2145705477"/>
            <ac:spMk id="2" creationId="{E016AFE5-E047-584F-934E-88D3BC8B6F91}"/>
          </ac:spMkLst>
        </pc:spChg>
        <pc:spChg chg="add del mod">
          <ac:chgData name="Lalit Negi" userId="f10c6439-8654-42de-be3c-96cdf48a1b27" providerId="ADAL" clId="{F9DE6B11-83AA-AC4E-8160-BABA77A0A760}" dt="2022-09-06T07:57:52.008" v="343" actId="22"/>
          <ac:spMkLst>
            <pc:docMk/>
            <pc:sldMk cId="137261639" sldId="2145705477"/>
            <ac:spMk id="5" creationId="{1F598EDA-850C-D72F-7265-D7D1A56609CD}"/>
          </ac:spMkLst>
        </pc:spChg>
        <pc:spChg chg="mod">
          <ac:chgData name="Lalit Negi" userId="f10c6439-8654-42de-be3c-96cdf48a1b27" providerId="ADAL" clId="{F9DE6B11-83AA-AC4E-8160-BABA77A0A760}" dt="2022-09-06T07:59:45.726" v="538" actId="20577"/>
          <ac:spMkLst>
            <pc:docMk/>
            <pc:sldMk cId="137261639" sldId="2145705477"/>
            <ac:spMk id="6" creationId="{EEC72E17-0912-E247-A18A-21A68E5CBC33}"/>
          </ac:spMkLst>
        </pc:spChg>
      </pc:sldChg>
      <pc:sldChg chg="addSp delSp modSp mod">
        <pc:chgData name="Lalit Negi" userId="f10c6439-8654-42de-be3c-96cdf48a1b27" providerId="ADAL" clId="{F9DE6B11-83AA-AC4E-8160-BABA77A0A760}" dt="2022-09-06T09:38:26.054" v="1195" actId="255"/>
        <pc:sldMkLst>
          <pc:docMk/>
          <pc:sldMk cId="3038681272" sldId="2145705478"/>
        </pc:sldMkLst>
        <pc:spChg chg="mod">
          <ac:chgData name="Lalit Negi" userId="f10c6439-8654-42de-be3c-96cdf48a1b27" providerId="ADAL" clId="{F9DE6B11-83AA-AC4E-8160-BABA77A0A760}" dt="2022-09-06T09:34:36.215" v="1166" actId="2711"/>
          <ac:spMkLst>
            <pc:docMk/>
            <pc:sldMk cId="3038681272" sldId="2145705478"/>
            <ac:spMk id="2" creationId="{A7B36C5A-CEA6-6647-8024-F14EC85E926B}"/>
          </ac:spMkLst>
        </pc:spChg>
        <pc:spChg chg="add del mod">
          <ac:chgData name="Lalit Negi" userId="f10c6439-8654-42de-be3c-96cdf48a1b27" providerId="ADAL" clId="{F9DE6B11-83AA-AC4E-8160-BABA77A0A760}" dt="2022-09-06T09:34:19.346" v="1164" actId="478"/>
          <ac:spMkLst>
            <pc:docMk/>
            <pc:sldMk cId="3038681272" sldId="2145705478"/>
            <ac:spMk id="4" creationId="{DA70FFAA-2DB9-B30F-45EB-3E5A50D0B325}"/>
          </ac:spMkLst>
        </pc:spChg>
        <pc:spChg chg="mod">
          <ac:chgData name="Lalit Negi" userId="f10c6439-8654-42de-be3c-96cdf48a1b27" providerId="ADAL" clId="{F9DE6B11-83AA-AC4E-8160-BABA77A0A760}" dt="2022-09-06T09:38:26.054" v="1195" actId="255"/>
          <ac:spMkLst>
            <pc:docMk/>
            <pc:sldMk cId="3038681272" sldId="2145705478"/>
            <ac:spMk id="5" creationId="{D35BC5B7-7901-E940-8CBF-E9814AB321D2}"/>
          </ac:spMkLst>
        </pc:spChg>
        <pc:spChg chg="mod">
          <ac:chgData name="Lalit Negi" userId="f10c6439-8654-42de-be3c-96cdf48a1b27" providerId="ADAL" clId="{F9DE6B11-83AA-AC4E-8160-BABA77A0A760}" dt="2022-09-06T09:35:55.770" v="1181" actId="255"/>
          <ac:spMkLst>
            <pc:docMk/>
            <pc:sldMk cId="3038681272" sldId="2145705478"/>
            <ac:spMk id="6" creationId="{8182CB56-ADBB-6442-961B-5D2F3CB1D9C8}"/>
          </ac:spMkLst>
        </pc:spChg>
        <pc:spChg chg="mod">
          <ac:chgData name="Lalit Negi" userId="f10c6439-8654-42de-be3c-96cdf48a1b27" providerId="ADAL" clId="{F9DE6B11-83AA-AC4E-8160-BABA77A0A760}" dt="2022-09-06T09:38:08.930" v="1193" actId="947"/>
          <ac:spMkLst>
            <pc:docMk/>
            <pc:sldMk cId="3038681272" sldId="2145705478"/>
            <ac:spMk id="7" creationId="{277A520A-C41A-5A41-B154-085C40C323AD}"/>
          </ac:spMkLst>
        </pc:spChg>
        <pc:spChg chg="add mod">
          <ac:chgData name="Lalit Negi" userId="f10c6439-8654-42de-be3c-96cdf48a1b27" providerId="ADAL" clId="{F9DE6B11-83AA-AC4E-8160-BABA77A0A760}" dt="2022-09-06T09:35:45.435" v="1179" actId="2711"/>
          <ac:spMkLst>
            <pc:docMk/>
            <pc:sldMk cId="3038681272" sldId="2145705478"/>
            <ac:spMk id="9" creationId="{1B570035-AA60-F1B9-B6AA-EF33E4C0D3B6}"/>
          </ac:spMkLst>
        </pc:spChg>
      </pc:sldChg>
      <pc:sldChg chg="modSp mod">
        <pc:chgData name="Lalit Negi" userId="f10c6439-8654-42de-be3c-96cdf48a1b27" providerId="ADAL" clId="{F9DE6B11-83AA-AC4E-8160-BABA77A0A760}" dt="2022-09-05T09:12:19.237" v="53" actId="20577"/>
        <pc:sldMkLst>
          <pc:docMk/>
          <pc:sldMk cId="2627769415" sldId="2145705479"/>
        </pc:sldMkLst>
        <pc:spChg chg="mod">
          <ac:chgData name="Lalit Negi" userId="f10c6439-8654-42de-be3c-96cdf48a1b27" providerId="ADAL" clId="{F9DE6B11-83AA-AC4E-8160-BABA77A0A760}" dt="2022-09-05T09:12:19.237" v="53" actId="20577"/>
          <ac:spMkLst>
            <pc:docMk/>
            <pc:sldMk cId="2627769415" sldId="2145705479"/>
            <ac:spMk id="3" creationId="{6ACED55A-8F30-184F-B1E2-FC21EDD481AD}"/>
          </ac:spMkLst>
        </pc:spChg>
      </pc:sldChg>
      <pc:sldChg chg="modNotesTx">
        <pc:chgData name="Lalit Negi" userId="f10c6439-8654-42de-be3c-96cdf48a1b27" providerId="ADAL" clId="{F9DE6B11-83AA-AC4E-8160-BABA77A0A760}" dt="2022-09-06T10:11:32.982" v="1218" actId="20577"/>
        <pc:sldMkLst>
          <pc:docMk/>
          <pc:sldMk cId="814095114" sldId="2145705480"/>
        </pc:sldMkLst>
      </pc:sldChg>
      <pc:sldChg chg="modSp add mod setBg">
        <pc:chgData name="Lalit Negi" userId="f10c6439-8654-42de-be3c-96cdf48a1b27" providerId="ADAL" clId="{F9DE6B11-83AA-AC4E-8160-BABA77A0A760}" dt="2022-09-05T12:29:58.572" v="204" actId="20577"/>
        <pc:sldMkLst>
          <pc:docMk/>
          <pc:sldMk cId="1569970636" sldId="2145705482"/>
        </pc:sldMkLst>
        <pc:spChg chg="mod">
          <ac:chgData name="Lalit Negi" userId="f10c6439-8654-42de-be3c-96cdf48a1b27" providerId="ADAL" clId="{F9DE6B11-83AA-AC4E-8160-BABA77A0A760}" dt="2022-09-05T12:24:41.047" v="84" actId="20577"/>
          <ac:spMkLst>
            <pc:docMk/>
            <pc:sldMk cId="1569970636" sldId="2145705482"/>
            <ac:spMk id="4" creationId="{AC824B5E-C5DD-B54C-AE2C-C0E5D0449E81}"/>
          </ac:spMkLst>
        </pc:spChg>
        <pc:graphicFrameChg chg="modGraphic">
          <ac:chgData name="Lalit Negi" userId="f10c6439-8654-42de-be3c-96cdf48a1b27" providerId="ADAL" clId="{F9DE6B11-83AA-AC4E-8160-BABA77A0A760}" dt="2022-09-05T12:29:58.572" v="204" actId="20577"/>
          <ac:graphicFrameMkLst>
            <pc:docMk/>
            <pc:sldMk cId="1569970636" sldId="2145705482"/>
            <ac:graphicFrameMk id="7" creationId="{5F8FD66C-BBE6-E74C-9463-D132596E13D1}"/>
          </ac:graphicFrameMkLst>
        </pc:graphicFrameChg>
      </pc:sldChg>
      <pc:sldChg chg="addSp delSp modSp new mod modAnim">
        <pc:chgData name="Lalit Negi" userId="f10c6439-8654-42de-be3c-96cdf48a1b27" providerId="ADAL" clId="{F9DE6B11-83AA-AC4E-8160-BABA77A0A760}" dt="2022-09-06T09:38:49.997" v="1204" actId="14100"/>
        <pc:sldMkLst>
          <pc:docMk/>
          <pc:sldMk cId="3059821581" sldId="2145705483"/>
        </pc:sldMkLst>
        <pc:spChg chg="mod">
          <ac:chgData name="Lalit Negi" userId="f10c6439-8654-42de-be3c-96cdf48a1b27" providerId="ADAL" clId="{F9DE6B11-83AA-AC4E-8160-BABA77A0A760}" dt="2022-09-06T09:38:49.997" v="1204" actId="14100"/>
          <ac:spMkLst>
            <pc:docMk/>
            <pc:sldMk cId="3059821581" sldId="2145705483"/>
            <ac:spMk id="2" creationId="{32674BBC-B567-64C0-9053-1EBAC8FF6BE3}"/>
          </ac:spMkLst>
        </pc:spChg>
        <pc:spChg chg="del">
          <ac:chgData name="Lalit Negi" userId="f10c6439-8654-42de-be3c-96cdf48a1b27" providerId="ADAL" clId="{F9DE6B11-83AA-AC4E-8160-BABA77A0A760}" dt="2022-09-06T07:45:44.855" v="211" actId="478"/>
          <ac:spMkLst>
            <pc:docMk/>
            <pc:sldMk cId="3059821581" sldId="2145705483"/>
            <ac:spMk id="3" creationId="{4079E1E4-2042-8125-A28D-F05E4160209B}"/>
          </ac:spMkLst>
        </pc:spChg>
        <pc:spChg chg="del">
          <ac:chgData name="Lalit Negi" userId="f10c6439-8654-42de-be3c-96cdf48a1b27" providerId="ADAL" clId="{F9DE6B11-83AA-AC4E-8160-BABA77A0A760}" dt="2022-09-06T07:45:42.711" v="210" actId="478"/>
          <ac:spMkLst>
            <pc:docMk/>
            <pc:sldMk cId="3059821581" sldId="2145705483"/>
            <ac:spMk id="4" creationId="{0501272E-ED63-6DE3-8601-C5EFC995061D}"/>
          </ac:spMkLst>
        </pc:spChg>
        <pc:spChg chg="add mod">
          <ac:chgData name="Lalit Negi" userId="f10c6439-8654-42de-be3c-96cdf48a1b27" providerId="ADAL" clId="{F9DE6B11-83AA-AC4E-8160-BABA77A0A760}" dt="2022-09-06T09:10:35.996" v="977" actId="20577"/>
          <ac:spMkLst>
            <pc:docMk/>
            <pc:sldMk cId="3059821581" sldId="2145705483"/>
            <ac:spMk id="6" creationId="{608CA2A9-526F-2309-7577-1FD4A59B8048}"/>
          </ac:spMkLst>
        </pc:spChg>
        <pc:picChg chg="add mod">
          <ac:chgData name="Lalit Negi" userId="f10c6439-8654-42de-be3c-96cdf48a1b27" providerId="ADAL" clId="{F9DE6B11-83AA-AC4E-8160-BABA77A0A760}" dt="2022-09-06T09:28:16.884" v="1110" actId="1076"/>
          <ac:picMkLst>
            <pc:docMk/>
            <pc:sldMk cId="3059821581" sldId="2145705483"/>
            <ac:picMk id="7" creationId="{6085926E-FFF0-5666-B293-3EF0C231047D}"/>
          </ac:picMkLst>
        </pc:picChg>
      </pc:sldChg>
      <pc:sldChg chg="add">
        <pc:chgData name="Lalit Negi" userId="f10c6439-8654-42de-be3c-96cdf48a1b27" providerId="ADAL" clId="{F9DE6B11-83AA-AC4E-8160-BABA77A0A760}" dt="2022-09-06T09:02:42.064" v="542"/>
        <pc:sldMkLst>
          <pc:docMk/>
          <pc:sldMk cId="1097611907" sldId="2145705484"/>
        </pc:sldMkLst>
      </pc:sldChg>
      <pc:sldChg chg="new del">
        <pc:chgData name="Lalit Negi" userId="f10c6439-8654-42de-be3c-96cdf48a1b27" providerId="ADAL" clId="{F9DE6B11-83AA-AC4E-8160-BABA77A0A760}" dt="2022-09-06T09:03:12.038" v="546" actId="2696"/>
        <pc:sldMkLst>
          <pc:docMk/>
          <pc:sldMk cId="258483678" sldId="2145705485"/>
        </pc:sldMkLst>
      </pc:sldChg>
      <pc:sldChg chg="new del">
        <pc:chgData name="Lalit Negi" userId="f10c6439-8654-42de-be3c-96cdf48a1b27" providerId="ADAL" clId="{F9DE6B11-83AA-AC4E-8160-BABA77A0A760}" dt="2022-09-06T09:02:48.137" v="544" actId="2696"/>
        <pc:sldMkLst>
          <pc:docMk/>
          <pc:sldMk cId="1428869544" sldId="2145705485"/>
        </pc:sldMkLst>
      </pc:sldChg>
      <pc:sldChg chg="modSp new mod">
        <pc:chgData name="Lalit Negi" userId="f10c6439-8654-42de-be3c-96cdf48a1b27" providerId="ADAL" clId="{F9DE6B11-83AA-AC4E-8160-BABA77A0A760}" dt="2022-09-06T09:04:03.183" v="605" actId="2711"/>
        <pc:sldMkLst>
          <pc:docMk/>
          <pc:sldMk cId="4024603238" sldId="2145705485"/>
        </pc:sldMkLst>
        <pc:spChg chg="mod">
          <ac:chgData name="Lalit Negi" userId="f10c6439-8654-42de-be3c-96cdf48a1b27" providerId="ADAL" clId="{F9DE6B11-83AA-AC4E-8160-BABA77A0A760}" dt="2022-09-06T09:04:03.183" v="605" actId="2711"/>
          <ac:spMkLst>
            <pc:docMk/>
            <pc:sldMk cId="4024603238" sldId="2145705485"/>
            <ac:spMk id="2" creationId="{88EA2783-AD02-DA6E-2DEA-36C0FFC28B24}"/>
          </ac:spMkLst>
        </pc:spChg>
      </pc:sldChg>
    </pc:docChg>
  </pc:docChgLst>
  <pc:docChgLst>
    <pc:chgData name="Sailesh Raghavan" userId="c4addf3d-afc8-406d-a167-1cedfdbc993d" providerId="ADAL" clId="{3D1D7A96-9AC6-4347-AB21-A6D27D362E1D}"/>
    <pc:docChg chg="undo custSel modSld">
      <pc:chgData name="Sailesh Raghavan" userId="c4addf3d-afc8-406d-a167-1cedfdbc993d" providerId="ADAL" clId="{3D1D7A96-9AC6-4347-AB21-A6D27D362E1D}" dt="2022-02-16T04:26:02.866" v="1" actId="1076"/>
      <pc:docMkLst>
        <pc:docMk/>
      </pc:docMkLst>
      <pc:sldChg chg="modSp mod">
        <pc:chgData name="Sailesh Raghavan" userId="c4addf3d-afc8-406d-a167-1cedfdbc993d" providerId="ADAL" clId="{3D1D7A96-9AC6-4347-AB21-A6D27D362E1D}" dt="2022-02-16T04:26:02.866" v="1" actId="1076"/>
        <pc:sldMkLst>
          <pc:docMk/>
          <pc:sldMk cId="3038681272" sldId="2145705478"/>
        </pc:sldMkLst>
        <pc:spChg chg="mod">
          <ac:chgData name="Sailesh Raghavan" userId="c4addf3d-afc8-406d-a167-1cedfdbc993d" providerId="ADAL" clId="{3D1D7A96-9AC6-4347-AB21-A6D27D362E1D}" dt="2022-02-16T04:26:02.866" v="1" actId="1076"/>
          <ac:spMkLst>
            <pc:docMk/>
            <pc:sldMk cId="3038681272" sldId="2145705478"/>
            <ac:spMk id="7" creationId="{277A520A-C41A-5A41-B154-085C40C323AD}"/>
          </ac:spMkLst>
        </pc:spChg>
      </pc:sldChg>
    </pc:docChg>
  </pc:docChgLst>
  <pc:docChgLst>
    <pc:chgData name="Vishal Mahajan" userId="f787045f-ed62-4372-a94f-4a3ebcc6e0c9" providerId="ADAL" clId="{20549D71-8C61-9F43-8B76-3DA74E2E14AC}"/>
    <pc:docChg chg="undo custSel modSld">
      <pc:chgData name="Vishal Mahajan" userId="f787045f-ed62-4372-a94f-4a3ebcc6e0c9" providerId="ADAL" clId="{20549D71-8C61-9F43-8B76-3DA74E2E14AC}" dt="2021-12-07T11:09:21.348" v="1" actId="207"/>
      <pc:docMkLst>
        <pc:docMk/>
      </pc:docMkLst>
      <pc:sldChg chg="modSp mod">
        <pc:chgData name="Vishal Mahajan" userId="f787045f-ed62-4372-a94f-4a3ebcc6e0c9" providerId="ADAL" clId="{20549D71-8C61-9F43-8B76-3DA74E2E14AC}" dt="2021-12-07T11:09:21.348" v="1" actId="207"/>
        <pc:sldMkLst>
          <pc:docMk/>
          <pc:sldMk cId="1967750365" sldId="2145705457"/>
        </pc:sldMkLst>
        <pc:picChg chg="mod">
          <ac:chgData name="Vishal Mahajan" userId="f787045f-ed62-4372-a94f-4a3ebcc6e0c9" providerId="ADAL" clId="{20549D71-8C61-9F43-8B76-3DA74E2E14AC}" dt="2021-12-07T11:09:21.348" v="1" actId="207"/>
          <ac:picMkLst>
            <pc:docMk/>
            <pc:sldMk cId="1967750365" sldId="2145705457"/>
            <ac:picMk id="15" creationId="{C543CF69-0175-7549-A5A3-3B565865C4F2}"/>
          </ac:picMkLst>
        </pc:picChg>
      </pc:sldChg>
    </pc:docChg>
  </pc:docChgLst>
  <pc:docChgLst>
    <pc:chgData name="Ankit Singhal" userId="S::anksingh0@publicisgroupe.net::e6d44848-2dbe-46e6-a7fe-ca5edfd536fc" providerId="AD" clId="Web-{D98AB03E-72CF-4DA1-4676-EF8CB91AD540}"/>
    <pc:docChg chg="modSld">
      <pc:chgData name="Ankit Singhal" userId="S::anksingh0@publicisgroupe.net::e6d44848-2dbe-46e6-a7fe-ca5edfd536fc" providerId="AD" clId="Web-{D98AB03E-72CF-4DA1-4676-EF8CB91AD540}" dt="2022-01-20T11:01:40.975" v="12" actId="20577"/>
      <pc:docMkLst>
        <pc:docMk/>
      </pc:docMkLst>
      <pc:sldChg chg="modSp">
        <pc:chgData name="Ankit Singhal" userId="S::anksingh0@publicisgroupe.net::e6d44848-2dbe-46e6-a7fe-ca5edfd536fc" providerId="AD" clId="Web-{D98AB03E-72CF-4DA1-4676-EF8CB91AD540}" dt="2022-01-20T11:01:40.975" v="12" actId="20577"/>
        <pc:sldMkLst>
          <pc:docMk/>
          <pc:sldMk cId="137261639" sldId="2145705477"/>
        </pc:sldMkLst>
        <pc:spChg chg="mod">
          <ac:chgData name="Ankit Singhal" userId="S::anksingh0@publicisgroupe.net::e6d44848-2dbe-46e6-a7fe-ca5edfd536fc" providerId="AD" clId="Web-{D98AB03E-72CF-4DA1-4676-EF8CB91AD540}" dt="2022-01-20T11:01:40.975" v="12" actId="20577"/>
          <ac:spMkLst>
            <pc:docMk/>
            <pc:sldMk cId="137261639" sldId="2145705477"/>
            <ac:spMk id="6" creationId="{EEC72E17-0912-E247-A18A-21A68E5CBC33}"/>
          </ac:spMkLst>
        </pc:spChg>
      </pc:sldChg>
    </pc:docChg>
  </pc:docChgLst>
  <pc:docChgLst>
    <pc:chgData name="Sharon Zhang" userId="68bbfe6c-5192-4f67-a128-f67c30a1275e" providerId="ADAL" clId="{A57FF6EE-8BEE-0D45-B146-ECF0C2A5CF3F}"/>
    <pc:docChg chg="modSld">
      <pc:chgData name="Sharon Zhang" userId="68bbfe6c-5192-4f67-a128-f67c30a1275e" providerId="ADAL" clId="{A57FF6EE-8BEE-0D45-B146-ECF0C2A5CF3F}" dt="2022-03-01T03:39:14.599" v="0" actId="1076"/>
      <pc:docMkLst>
        <pc:docMk/>
      </pc:docMkLst>
      <pc:sldChg chg="modSp mod">
        <pc:chgData name="Sharon Zhang" userId="68bbfe6c-5192-4f67-a128-f67c30a1275e" providerId="ADAL" clId="{A57FF6EE-8BEE-0D45-B146-ECF0C2A5CF3F}" dt="2022-03-01T03:39:14.599" v="0" actId="1076"/>
        <pc:sldMkLst>
          <pc:docMk/>
          <pc:sldMk cId="1967750365" sldId="2145705457"/>
        </pc:sldMkLst>
        <pc:picChg chg="mod">
          <ac:chgData name="Sharon Zhang" userId="68bbfe6c-5192-4f67-a128-f67c30a1275e" providerId="ADAL" clId="{A57FF6EE-8BEE-0D45-B146-ECF0C2A5CF3F}" dt="2022-03-01T03:39:14.599" v="0" actId="1076"/>
          <ac:picMkLst>
            <pc:docMk/>
            <pc:sldMk cId="1967750365" sldId="2145705457"/>
            <ac:picMk id="12" creationId="{72EE8AE8-D421-AA47-8E66-CB8A2D9981AD}"/>
          </ac:picMkLst>
        </pc:picChg>
      </pc:sldChg>
    </pc:docChg>
  </pc:docChgLst>
  <pc:docChgLst>
    <pc:chgData name="Harshita Sinha" userId="S::harsinha@publicisgroupe.net::4f845d54-36f1-4503-90dc-3432467038e5" providerId="AD" clId="Web-{3D3E11BC-AEBB-4573-EA4D-E15A1DD6BADC}"/>
    <pc:docChg chg="addSld modSld">
      <pc:chgData name="Harshita Sinha" userId="S::harsinha@publicisgroupe.net::4f845d54-36f1-4503-90dc-3432467038e5" providerId="AD" clId="Web-{3D3E11BC-AEBB-4573-EA4D-E15A1DD6BADC}" dt="2022-01-20T12:04:53.386" v="359" actId="20577"/>
      <pc:docMkLst>
        <pc:docMk/>
      </pc:docMkLst>
      <pc:sldChg chg="addSp delSp modSp new">
        <pc:chgData name="Harshita Sinha" userId="S::harsinha@publicisgroupe.net::4f845d54-36f1-4503-90dc-3432467038e5" providerId="AD" clId="Web-{3D3E11BC-AEBB-4573-EA4D-E15A1DD6BADC}" dt="2022-01-20T12:04:53.386" v="359" actId="20577"/>
        <pc:sldMkLst>
          <pc:docMk/>
          <pc:sldMk cId="2909353126" sldId="2145705481"/>
        </pc:sldMkLst>
        <pc:spChg chg="del mod">
          <ac:chgData name="Harshita Sinha" userId="S::harsinha@publicisgroupe.net::4f845d54-36f1-4503-90dc-3432467038e5" providerId="AD" clId="Web-{3D3E11BC-AEBB-4573-EA4D-E15A1DD6BADC}" dt="2022-01-20T11:53:48.506" v="58"/>
          <ac:spMkLst>
            <pc:docMk/>
            <pc:sldMk cId="2909353126" sldId="2145705481"/>
            <ac:spMk id="2" creationId="{BBABAF6B-E94B-4AF1-B746-6E41413BE9F9}"/>
          </ac:spMkLst>
        </pc:spChg>
        <pc:spChg chg="del">
          <ac:chgData name="Harshita Sinha" userId="S::harsinha@publicisgroupe.net::4f845d54-36f1-4503-90dc-3432467038e5" providerId="AD" clId="Web-{3D3E11BC-AEBB-4573-EA4D-E15A1DD6BADC}" dt="2022-01-20T11:51:15.377" v="27"/>
          <ac:spMkLst>
            <pc:docMk/>
            <pc:sldMk cId="2909353126" sldId="2145705481"/>
            <ac:spMk id="3" creationId="{2C110D4D-7D72-4F9B-8939-EE33DEAF2842}"/>
          </ac:spMkLst>
        </pc:spChg>
        <pc:spChg chg="mod">
          <ac:chgData name="Harshita Sinha" userId="S::harsinha@publicisgroupe.net::4f845d54-36f1-4503-90dc-3432467038e5" providerId="AD" clId="Web-{3D3E11BC-AEBB-4573-EA4D-E15A1DD6BADC}" dt="2022-01-20T12:04:06.604" v="345" actId="20577"/>
          <ac:spMkLst>
            <pc:docMk/>
            <pc:sldMk cId="2909353126" sldId="2145705481"/>
            <ac:spMk id="4" creationId="{F28DF135-A319-4524-B118-3C20F010A368}"/>
          </ac:spMkLst>
        </pc:spChg>
        <pc:spChg chg="add del mod">
          <ac:chgData name="Harshita Sinha" userId="S::harsinha@publicisgroupe.net::4f845d54-36f1-4503-90dc-3432467038e5" providerId="AD" clId="Web-{3D3E11BC-AEBB-4573-EA4D-E15A1DD6BADC}" dt="2022-01-20T11:53:53.006" v="60"/>
          <ac:spMkLst>
            <pc:docMk/>
            <pc:sldMk cId="2909353126" sldId="2145705481"/>
            <ac:spMk id="10" creationId="{CAA85EBF-A372-4726-9517-7DF7A4D7819B}"/>
          </ac:spMkLst>
        </pc:spChg>
        <pc:spChg chg="add mod">
          <ac:chgData name="Harshita Sinha" userId="S::harsinha@publicisgroupe.net::4f845d54-36f1-4503-90dc-3432467038e5" providerId="AD" clId="Web-{3D3E11BC-AEBB-4573-EA4D-E15A1DD6BADC}" dt="2022-01-20T12:04:53.386" v="359" actId="20577"/>
          <ac:spMkLst>
            <pc:docMk/>
            <pc:sldMk cId="2909353126" sldId="2145705481"/>
            <ac:spMk id="12" creationId="{E6F2C908-93BA-4AD5-9B6E-BAE1F4B08936}"/>
          </ac:spMkLst>
        </pc:spChg>
        <pc:picChg chg="add del mod">
          <ac:chgData name="Harshita Sinha" userId="S::harsinha@publicisgroupe.net::4f845d54-36f1-4503-90dc-3432467038e5" providerId="AD" clId="Web-{3D3E11BC-AEBB-4573-EA4D-E15A1DD6BADC}" dt="2022-01-20T11:51:16.721" v="28"/>
          <ac:picMkLst>
            <pc:docMk/>
            <pc:sldMk cId="2909353126" sldId="2145705481"/>
            <ac:picMk id="6" creationId="{173AAD80-01FC-474E-80AD-61B49E0FFE5E}"/>
          </ac:picMkLst>
        </pc:picChg>
        <pc:picChg chg="add del mod">
          <ac:chgData name="Harshita Sinha" userId="S::harsinha@publicisgroupe.net::4f845d54-36f1-4503-90dc-3432467038e5" providerId="AD" clId="Web-{3D3E11BC-AEBB-4573-EA4D-E15A1DD6BADC}" dt="2022-01-20T11:52:06.894" v="35"/>
          <ac:picMkLst>
            <pc:docMk/>
            <pc:sldMk cId="2909353126" sldId="2145705481"/>
            <ac:picMk id="7" creationId="{73ABE8D5-A7AF-4705-91AF-5C009C9E962F}"/>
          </ac:picMkLst>
        </pc:picChg>
        <pc:picChg chg="add mod">
          <ac:chgData name="Harshita Sinha" userId="S::harsinha@publicisgroupe.net::4f845d54-36f1-4503-90dc-3432467038e5" providerId="AD" clId="Web-{3D3E11BC-AEBB-4573-EA4D-E15A1DD6BADC}" dt="2022-01-20T11:59:13.580" v="310" actId="1076"/>
          <ac:picMkLst>
            <pc:docMk/>
            <pc:sldMk cId="2909353126" sldId="2145705481"/>
            <ac:picMk id="8" creationId="{32E8AA0B-8B42-43EB-80EC-567A269CD1D9}"/>
          </ac:picMkLst>
        </pc:picChg>
        <pc:picChg chg="add del mod">
          <ac:chgData name="Harshita Sinha" userId="S::harsinha@publicisgroupe.net::4f845d54-36f1-4503-90dc-3432467038e5" providerId="AD" clId="Web-{3D3E11BC-AEBB-4573-EA4D-E15A1DD6BADC}" dt="2022-01-20T12:03:33.228" v="315"/>
          <ac:picMkLst>
            <pc:docMk/>
            <pc:sldMk cId="2909353126" sldId="2145705481"/>
            <ac:picMk id="13" creationId="{74B05164-C181-429E-98E5-C53710A3E7F8}"/>
          </ac:picMkLst>
        </pc:picChg>
        <pc:picChg chg="add mod">
          <ac:chgData name="Harshita Sinha" userId="S::harsinha@publicisgroupe.net::4f845d54-36f1-4503-90dc-3432467038e5" providerId="AD" clId="Web-{3D3E11BC-AEBB-4573-EA4D-E15A1DD6BADC}" dt="2022-01-20T12:03:53.572" v="343" actId="1076"/>
          <ac:picMkLst>
            <pc:docMk/>
            <pc:sldMk cId="2909353126" sldId="2145705481"/>
            <ac:picMk id="14" creationId="{6626892F-48FB-4DDA-A228-4D3D2E6559F3}"/>
          </ac:picMkLst>
        </pc:picChg>
      </pc:sldChg>
    </pc:docChg>
  </pc:docChgLst>
  <pc:docChgLst>
    <pc:chgData name="Vinci Rufus" userId="S::vinrufus@publicisgroupe.net::b8323aae-38b6-4b66-964e-eedbff0e2284" providerId="AD" clId="Web-{1217A27D-0146-4A72-A16E-4762122612D3}"/>
    <pc:docChg chg="modSld">
      <pc:chgData name="Vinci Rufus" userId="S::vinrufus@publicisgroupe.net::b8323aae-38b6-4b66-964e-eedbff0e2284" providerId="AD" clId="Web-{1217A27D-0146-4A72-A16E-4762122612D3}" dt="2021-07-16T04:38:32.298" v="21" actId="1076"/>
      <pc:docMkLst>
        <pc:docMk/>
      </pc:docMkLst>
      <pc:sldChg chg="modSp">
        <pc:chgData name="Vinci Rufus" userId="S::vinrufus@publicisgroupe.net::b8323aae-38b6-4b66-964e-eedbff0e2284" providerId="AD" clId="Web-{1217A27D-0146-4A72-A16E-4762122612D3}" dt="2021-07-16T04:37:14.136" v="4" actId="20577"/>
        <pc:sldMkLst>
          <pc:docMk/>
          <pc:sldMk cId="2424497299" sldId="2079"/>
        </pc:sldMkLst>
        <pc:spChg chg="mod">
          <ac:chgData name="Vinci Rufus" userId="S::vinrufus@publicisgroupe.net::b8323aae-38b6-4b66-964e-eedbff0e2284" providerId="AD" clId="Web-{1217A27D-0146-4A72-A16E-4762122612D3}" dt="2021-07-16T04:37:14.136" v="4" actId="20577"/>
          <ac:spMkLst>
            <pc:docMk/>
            <pc:sldMk cId="2424497299" sldId="2079"/>
            <ac:spMk id="7" creationId="{FBD2F9BC-69AB-474C-BD93-9FBBE25FFF6A}"/>
          </ac:spMkLst>
        </pc:spChg>
        <pc:graphicFrameChg chg="modGraphic">
          <ac:chgData name="Vinci Rufus" userId="S::vinrufus@publicisgroupe.net::b8323aae-38b6-4b66-964e-eedbff0e2284" providerId="AD" clId="Web-{1217A27D-0146-4A72-A16E-4762122612D3}" dt="2021-07-16T04:37:04.667" v="2" actId="20577"/>
          <ac:graphicFrameMkLst>
            <pc:docMk/>
            <pc:sldMk cId="2424497299" sldId="2079"/>
            <ac:graphicFrameMk id="6" creationId="{FB5DA93B-6498-2D4C-9C0B-DF2CE55BB019}"/>
          </ac:graphicFrameMkLst>
        </pc:graphicFrameChg>
      </pc:sldChg>
      <pc:sldChg chg="modSp">
        <pc:chgData name="Vinci Rufus" userId="S::vinrufus@publicisgroupe.net::b8323aae-38b6-4b66-964e-eedbff0e2284" providerId="AD" clId="Web-{1217A27D-0146-4A72-A16E-4762122612D3}" dt="2021-07-16T04:37:43.763" v="13" actId="20577"/>
        <pc:sldMkLst>
          <pc:docMk/>
          <pc:sldMk cId="1324939289" sldId="2090"/>
        </pc:sldMkLst>
        <pc:spChg chg="mod">
          <ac:chgData name="Vinci Rufus" userId="S::vinrufus@publicisgroupe.net::b8323aae-38b6-4b66-964e-eedbff0e2284" providerId="AD" clId="Web-{1217A27D-0146-4A72-A16E-4762122612D3}" dt="2021-07-16T04:37:43.763" v="13" actId="20577"/>
          <ac:spMkLst>
            <pc:docMk/>
            <pc:sldMk cId="1324939289" sldId="2090"/>
            <ac:spMk id="5" creationId="{0137CEFD-0BC7-564F-BE1B-63E0C486A65D}"/>
          </ac:spMkLst>
        </pc:spChg>
      </pc:sldChg>
      <pc:sldChg chg="modSp">
        <pc:chgData name="Vinci Rufus" userId="S::vinrufus@publicisgroupe.net::b8323aae-38b6-4b66-964e-eedbff0e2284" providerId="AD" clId="Web-{1217A27D-0146-4A72-A16E-4762122612D3}" dt="2021-07-16T04:37:32.450" v="12" actId="20577"/>
        <pc:sldMkLst>
          <pc:docMk/>
          <pc:sldMk cId="3041323595" sldId="2094"/>
        </pc:sldMkLst>
        <pc:spChg chg="mod">
          <ac:chgData name="Vinci Rufus" userId="S::vinrufus@publicisgroupe.net::b8323aae-38b6-4b66-964e-eedbff0e2284" providerId="AD" clId="Web-{1217A27D-0146-4A72-A16E-4762122612D3}" dt="2021-07-16T04:37:32.450" v="12" actId="20577"/>
          <ac:spMkLst>
            <pc:docMk/>
            <pc:sldMk cId="3041323595" sldId="2094"/>
            <ac:spMk id="14" creationId="{747D1BD8-CD89-794A-B226-FD03347434C5}"/>
          </ac:spMkLst>
        </pc:spChg>
      </pc:sldChg>
      <pc:sldChg chg="delSp modSp">
        <pc:chgData name="Vinci Rufus" userId="S::vinrufus@publicisgroupe.net::b8323aae-38b6-4b66-964e-eedbff0e2284" providerId="AD" clId="Web-{1217A27D-0146-4A72-A16E-4762122612D3}" dt="2021-07-16T04:38:32.298" v="21" actId="1076"/>
        <pc:sldMkLst>
          <pc:docMk/>
          <pc:sldMk cId="3916659629" sldId="2095"/>
        </pc:sldMkLst>
        <pc:spChg chg="mod">
          <ac:chgData name="Vinci Rufus" userId="S::vinrufus@publicisgroupe.net::b8323aae-38b6-4b66-964e-eedbff0e2284" providerId="AD" clId="Web-{1217A27D-0146-4A72-A16E-4762122612D3}" dt="2021-07-16T04:38:14.969" v="14" actId="20577"/>
          <ac:spMkLst>
            <pc:docMk/>
            <pc:sldMk cId="3916659629" sldId="2095"/>
            <ac:spMk id="3" creationId="{0F22C2DD-C15D-9042-B1CD-4DF8EB166088}"/>
          </ac:spMkLst>
        </pc:spChg>
        <pc:spChg chg="mod">
          <ac:chgData name="Vinci Rufus" userId="S::vinrufus@publicisgroupe.net::b8323aae-38b6-4b66-964e-eedbff0e2284" providerId="AD" clId="Web-{1217A27D-0146-4A72-A16E-4762122612D3}" dt="2021-07-16T04:38:15.110" v="15" actId="1076"/>
          <ac:spMkLst>
            <pc:docMk/>
            <pc:sldMk cId="3916659629" sldId="2095"/>
            <ac:spMk id="4" creationId="{7F6D3511-1EEA-B545-BECD-5433214B3BAC}"/>
          </ac:spMkLst>
        </pc:spChg>
        <pc:picChg chg="del mod">
          <ac:chgData name="Vinci Rufus" userId="S::vinrufus@publicisgroupe.net::b8323aae-38b6-4b66-964e-eedbff0e2284" providerId="AD" clId="Web-{1217A27D-0146-4A72-A16E-4762122612D3}" dt="2021-07-16T04:38:24.485" v="20"/>
          <ac:picMkLst>
            <pc:docMk/>
            <pc:sldMk cId="3916659629" sldId="2095"/>
            <ac:picMk id="29" creationId="{215055FD-525A-5247-8791-09E2A6BDCC2E}"/>
          </ac:picMkLst>
        </pc:picChg>
        <pc:picChg chg="mod">
          <ac:chgData name="Vinci Rufus" userId="S::vinrufus@publicisgroupe.net::b8323aae-38b6-4b66-964e-eedbff0e2284" providerId="AD" clId="Web-{1217A27D-0146-4A72-A16E-4762122612D3}" dt="2021-07-16T04:38:20.375" v="17" actId="1076"/>
          <ac:picMkLst>
            <pc:docMk/>
            <pc:sldMk cId="3916659629" sldId="2095"/>
            <ac:picMk id="2050" creationId="{DAB3E805-8428-2945-9477-A113DCF67EBE}"/>
          </ac:picMkLst>
        </pc:picChg>
        <pc:picChg chg="mod">
          <ac:chgData name="Vinci Rufus" userId="S::vinrufus@publicisgroupe.net::b8323aae-38b6-4b66-964e-eedbff0e2284" providerId="AD" clId="Web-{1217A27D-0146-4A72-A16E-4762122612D3}" dt="2021-07-16T04:38:32.298" v="21" actId="1076"/>
          <ac:picMkLst>
            <pc:docMk/>
            <pc:sldMk cId="3916659629" sldId="2095"/>
            <ac:picMk id="2060" creationId="{14E740E0-E73B-2A42-A2EA-AB7753829D24}"/>
          </ac:picMkLst>
        </pc:picChg>
      </pc:sldChg>
    </pc:docChg>
  </pc:docChgLst>
  <pc:docChgLst>
    <pc:chgData name="Ameena Pirbhai" userId="835a2cf6-1d70-4fe5-84f0-b47b0b7e9bd1" providerId="ADAL" clId="{4AABB28F-6A17-3743-B2F1-EA5208B48B4C}"/>
    <pc:docChg chg="undo custSel addSld delSld modSld">
      <pc:chgData name="Ameena Pirbhai" userId="835a2cf6-1d70-4fe5-84f0-b47b0b7e9bd1" providerId="ADAL" clId="{4AABB28F-6A17-3743-B2F1-EA5208B48B4C}" dt="2021-12-13T12:59:09.037" v="1020" actId="20577"/>
      <pc:docMkLst>
        <pc:docMk/>
      </pc:docMkLst>
      <pc:sldChg chg="modNotesTx">
        <pc:chgData name="Ameena Pirbhai" userId="835a2cf6-1d70-4fe5-84f0-b47b0b7e9bd1" providerId="ADAL" clId="{4AABB28F-6A17-3743-B2F1-EA5208B48B4C}" dt="2021-12-13T12:59:09.037" v="1020" actId="20577"/>
        <pc:sldMkLst>
          <pc:docMk/>
          <pc:sldMk cId="2136514907" sldId="2113"/>
        </pc:sldMkLst>
      </pc:sldChg>
      <pc:sldChg chg="addSp delSp modSp mod">
        <pc:chgData name="Ameena Pirbhai" userId="835a2cf6-1d70-4fe5-84f0-b47b0b7e9bd1" providerId="ADAL" clId="{4AABB28F-6A17-3743-B2F1-EA5208B48B4C}" dt="2021-12-09T17:03:34.301" v="145" actId="20577"/>
        <pc:sldMkLst>
          <pc:docMk/>
          <pc:sldMk cId="3707920152" sldId="2145705451"/>
        </pc:sldMkLst>
        <pc:spChg chg="mod topLvl">
          <ac:chgData name="Ameena Pirbhai" userId="835a2cf6-1d70-4fe5-84f0-b47b0b7e9bd1" providerId="ADAL" clId="{4AABB28F-6A17-3743-B2F1-EA5208B48B4C}" dt="2021-12-09T17:02:42.522" v="139" actId="408"/>
          <ac:spMkLst>
            <pc:docMk/>
            <pc:sldMk cId="3707920152" sldId="2145705451"/>
            <ac:spMk id="15" creationId="{9CDD79FF-EDB9-6F48-8C90-13A9C44B6043}"/>
          </ac:spMkLst>
        </pc:spChg>
        <pc:spChg chg="mod topLvl">
          <ac:chgData name="Ameena Pirbhai" userId="835a2cf6-1d70-4fe5-84f0-b47b0b7e9bd1" providerId="ADAL" clId="{4AABB28F-6A17-3743-B2F1-EA5208B48B4C}" dt="2021-12-09T17:02:42.522" v="139" actId="408"/>
          <ac:spMkLst>
            <pc:docMk/>
            <pc:sldMk cId="3707920152" sldId="2145705451"/>
            <ac:spMk id="16" creationId="{EE9A0500-54BF-6140-AE58-79D751570DE6}"/>
          </ac:spMkLst>
        </pc:spChg>
        <pc:spChg chg="mod">
          <ac:chgData name="Ameena Pirbhai" userId="835a2cf6-1d70-4fe5-84f0-b47b0b7e9bd1" providerId="ADAL" clId="{4AABB28F-6A17-3743-B2F1-EA5208B48B4C}" dt="2021-12-09T17:02:42.522" v="139" actId="408"/>
          <ac:spMkLst>
            <pc:docMk/>
            <pc:sldMk cId="3707920152" sldId="2145705451"/>
            <ac:spMk id="17" creationId="{07674512-9B31-8040-80D0-EE185922BCC6}"/>
          </ac:spMkLst>
        </pc:spChg>
        <pc:spChg chg="mod topLvl">
          <ac:chgData name="Ameena Pirbhai" userId="835a2cf6-1d70-4fe5-84f0-b47b0b7e9bd1" providerId="ADAL" clId="{4AABB28F-6A17-3743-B2F1-EA5208B48B4C}" dt="2021-12-09T17:02:42.522" v="139" actId="408"/>
          <ac:spMkLst>
            <pc:docMk/>
            <pc:sldMk cId="3707920152" sldId="2145705451"/>
            <ac:spMk id="18" creationId="{6ACBDAE4-4A68-3843-97BD-7885762C540D}"/>
          </ac:spMkLst>
        </pc:spChg>
        <pc:spChg chg="mod">
          <ac:chgData name="Ameena Pirbhai" userId="835a2cf6-1d70-4fe5-84f0-b47b0b7e9bd1" providerId="ADAL" clId="{4AABB28F-6A17-3743-B2F1-EA5208B48B4C}" dt="2021-12-09T17:03:34.301" v="145" actId="20577"/>
          <ac:spMkLst>
            <pc:docMk/>
            <pc:sldMk cId="3707920152" sldId="2145705451"/>
            <ac:spMk id="27" creationId="{8C8D9824-65DB-494A-8995-266CCAF295B2}"/>
          </ac:spMkLst>
        </pc:spChg>
        <pc:grpChg chg="add">
          <ac:chgData name="Ameena Pirbhai" userId="835a2cf6-1d70-4fe5-84f0-b47b0b7e9bd1" providerId="ADAL" clId="{4AABB28F-6A17-3743-B2F1-EA5208B48B4C}" dt="2021-12-09T17:02:55.706" v="140" actId="164"/>
          <ac:grpSpMkLst>
            <pc:docMk/>
            <pc:sldMk cId="3707920152" sldId="2145705451"/>
            <ac:grpSpMk id="2" creationId="{19244571-5220-6549-9717-3B5A84D350EE}"/>
          </ac:grpSpMkLst>
        </pc:grpChg>
        <pc:grpChg chg="del">
          <ac:chgData name="Ameena Pirbhai" userId="835a2cf6-1d70-4fe5-84f0-b47b0b7e9bd1" providerId="ADAL" clId="{4AABB28F-6A17-3743-B2F1-EA5208B48B4C}" dt="2021-12-09T17:02:30.649" v="138" actId="165"/>
          <ac:grpSpMkLst>
            <pc:docMk/>
            <pc:sldMk cId="3707920152" sldId="2145705451"/>
            <ac:grpSpMk id="24" creationId="{D4141A0A-E464-3048-998F-A2DA45734605}"/>
          </ac:grpSpMkLst>
        </pc:grpChg>
      </pc:sldChg>
      <pc:sldChg chg="addSp delSp modSp mod modClrScheme chgLayout">
        <pc:chgData name="Ameena Pirbhai" userId="835a2cf6-1d70-4fe5-84f0-b47b0b7e9bd1" providerId="ADAL" clId="{4AABB28F-6A17-3743-B2F1-EA5208B48B4C}" dt="2021-12-09T16:55:52.293" v="117" actId="1076"/>
        <pc:sldMkLst>
          <pc:docMk/>
          <pc:sldMk cId="3317721017" sldId="2145705458"/>
        </pc:sldMkLst>
        <pc:spChg chg="mod ord">
          <ac:chgData name="Ameena Pirbhai" userId="835a2cf6-1d70-4fe5-84f0-b47b0b7e9bd1" providerId="ADAL" clId="{4AABB28F-6A17-3743-B2F1-EA5208B48B4C}" dt="2021-12-09T16:55:37.735" v="114" actId="700"/>
          <ac:spMkLst>
            <pc:docMk/>
            <pc:sldMk cId="3317721017" sldId="2145705458"/>
            <ac:spMk id="2" creationId="{1C00DF95-6AD5-5A46-B592-20A1A3630A92}"/>
          </ac:spMkLst>
        </pc:spChg>
        <pc:spChg chg="add del mod ord">
          <ac:chgData name="Ameena Pirbhai" userId="835a2cf6-1d70-4fe5-84f0-b47b0b7e9bd1" providerId="ADAL" clId="{4AABB28F-6A17-3743-B2F1-EA5208B48B4C}" dt="2021-12-09T16:51:36.343" v="71" actId="700"/>
          <ac:spMkLst>
            <pc:docMk/>
            <pc:sldMk cId="3317721017" sldId="2145705458"/>
            <ac:spMk id="3" creationId="{B7221FE9-D1B8-874F-BE35-9EEA12B86690}"/>
          </ac:spMkLst>
        </pc:spChg>
        <pc:spChg chg="add del mod ord">
          <ac:chgData name="Ameena Pirbhai" userId="835a2cf6-1d70-4fe5-84f0-b47b0b7e9bd1" providerId="ADAL" clId="{4AABB28F-6A17-3743-B2F1-EA5208B48B4C}" dt="2021-12-09T16:51:36.343" v="71" actId="700"/>
          <ac:spMkLst>
            <pc:docMk/>
            <pc:sldMk cId="3317721017" sldId="2145705458"/>
            <ac:spMk id="4" creationId="{75A3795B-CB4B-C74B-AF59-043AB6D6E603}"/>
          </ac:spMkLst>
        </pc:spChg>
        <pc:spChg chg="mod ord">
          <ac:chgData name="Ameena Pirbhai" userId="835a2cf6-1d70-4fe5-84f0-b47b0b7e9bd1" providerId="ADAL" clId="{4AABB28F-6A17-3743-B2F1-EA5208B48B4C}" dt="2021-12-09T16:55:37.735" v="114" actId="700"/>
          <ac:spMkLst>
            <pc:docMk/>
            <pc:sldMk cId="3317721017" sldId="2145705458"/>
            <ac:spMk id="5" creationId="{0CFC8772-501F-BE49-8898-391D650B8EB5}"/>
          </ac:spMkLst>
        </pc:spChg>
        <pc:spChg chg="add del mod ord">
          <ac:chgData name="Ameena Pirbhai" userId="835a2cf6-1d70-4fe5-84f0-b47b0b7e9bd1" providerId="ADAL" clId="{4AABB28F-6A17-3743-B2F1-EA5208B48B4C}" dt="2021-12-09T16:55:37.735" v="114" actId="700"/>
          <ac:spMkLst>
            <pc:docMk/>
            <pc:sldMk cId="3317721017" sldId="2145705458"/>
            <ac:spMk id="6" creationId="{BA29567D-6E11-F64A-80F9-34D60EA18A68}"/>
          </ac:spMkLst>
        </pc:spChg>
        <pc:spChg chg="add del mod ord">
          <ac:chgData name="Ameena Pirbhai" userId="835a2cf6-1d70-4fe5-84f0-b47b0b7e9bd1" providerId="ADAL" clId="{4AABB28F-6A17-3743-B2F1-EA5208B48B4C}" dt="2021-12-09T16:55:37.735" v="114" actId="700"/>
          <ac:spMkLst>
            <pc:docMk/>
            <pc:sldMk cId="3317721017" sldId="2145705458"/>
            <ac:spMk id="7" creationId="{5B07F66B-95FE-C940-863D-914E34C47249}"/>
          </ac:spMkLst>
        </pc:spChg>
        <pc:spChg chg="add del mod ord">
          <ac:chgData name="Ameena Pirbhai" userId="835a2cf6-1d70-4fe5-84f0-b47b0b7e9bd1" providerId="ADAL" clId="{4AABB28F-6A17-3743-B2F1-EA5208B48B4C}" dt="2021-12-09T16:55:46.412" v="116" actId="478"/>
          <ac:spMkLst>
            <pc:docMk/>
            <pc:sldMk cId="3317721017" sldId="2145705458"/>
            <ac:spMk id="8" creationId="{E77917F2-53AB-D542-B8AC-4D256BBCAE6C}"/>
          </ac:spMkLst>
        </pc:spChg>
        <pc:spChg chg="add del mod ord">
          <ac:chgData name="Ameena Pirbhai" userId="835a2cf6-1d70-4fe5-84f0-b47b0b7e9bd1" providerId="ADAL" clId="{4AABB28F-6A17-3743-B2F1-EA5208B48B4C}" dt="2021-12-09T16:55:41.586" v="115" actId="478"/>
          <ac:spMkLst>
            <pc:docMk/>
            <pc:sldMk cId="3317721017" sldId="2145705458"/>
            <ac:spMk id="10" creationId="{EF2150D2-4C16-F54C-A412-EEAFC120EA9A}"/>
          </ac:spMkLst>
        </pc:spChg>
        <pc:graphicFrameChg chg="mod modGraphic">
          <ac:chgData name="Ameena Pirbhai" userId="835a2cf6-1d70-4fe5-84f0-b47b0b7e9bd1" providerId="ADAL" clId="{4AABB28F-6A17-3743-B2F1-EA5208B48B4C}" dt="2021-12-09T16:55:52.293" v="117" actId="1076"/>
          <ac:graphicFrameMkLst>
            <pc:docMk/>
            <pc:sldMk cId="3317721017" sldId="2145705458"/>
            <ac:graphicFrameMk id="9" creationId="{7A81B5FA-8620-2B41-A664-83754DE6BC75}"/>
          </ac:graphicFrameMkLst>
        </pc:graphicFrameChg>
      </pc:sldChg>
      <pc:sldChg chg="modSp mod">
        <pc:chgData name="Ameena Pirbhai" userId="835a2cf6-1d70-4fe5-84f0-b47b0b7e9bd1" providerId="ADAL" clId="{4AABB28F-6A17-3743-B2F1-EA5208B48B4C}" dt="2021-12-08T11:59:34.279" v="69" actId="20577"/>
        <pc:sldMkLst>
          <pc:docMk/>
          <pc:sldMk cId="159085823" sldId="2145705465"/>
        </pc:sldMkLst>
        <pc:spChg chg="mod">
          <ac:chgData name="Ameena Pirbhai" userId="835a2cf6-1d70-4fe5-84f0-b47b0b7e9bd1" providerId="ADAL" clId="{4AABB28F-6A17-3743-B2F1-EA5208B48B4C}" dt="2021-12-08T11:59:34.279" v="69" actId="20577"/>
          <ac:spMkLst>
            <pc:docMk/>
            <pc:sldMk cId="159085823" sldId="2145705465"/>
            <ac:spMk id="31" creationId="{51830B8D-3032-A34A-94B6-619E0300E234}"/>
          </ac:spMkLst>
        </pc:spChg>
      </pc:sldChg>
      <pc:sldChg chg="modNotesTx">
        <pc:chgData name="Ameena Pirbhai" userId="835a2cf6-1d70-4fe5-84f0-b47b0b7e9bd1" providerId="ADAL" clId="{4AABB28F-6A17-3743-B2F1-EA5208B48B4C}" dt="2021-12-09T19:14:27.980" v="534" actId="20577"/>
        <pc:sldMkLst>
          <pc:docMk/>
          <pc:sldMk cId="1098093822" sldId="2145705466"/>
        </pc:sldMkLst>
      </pc:sldChg>
      <pc:sldChg chg="modNotesTx">
        <pc:chgData name="Ameena Pirbhai" userId="835a2cf6-1d70-4fe5-84f0-b47b0b7e9bd1" providerId="ADAL" clId="{4AABB28F-6A17-3743-B2F1-EA5208B48B4C}" dt="2021-12-09T18:44:33.745" v="510" actId="20577"/>
        <pc:sldMkLst>
          <pc:docMk/>
          <pc:sldMk cId="993995744" sldId="2145705467"/>
        </pc:sldMkLst>
      </pc:sldChg>
      <pc:sldChg chg="modSp mod">
        <pc:chgData name="Ameena Pirbhai" userId="835a2cf6-1d70-4fe5-84f0-b47b0b7e9bd1" providerId="ADAL" clId="{4AABB28F-6A17-3743-B2F1-EA5208B48B4C}" dt="2021-12-09T17:04:05.301" v="148" actId="20577"/>
        <pc:sldMkLst>
          <pc:docMk/>
          <pc:sldMk cId="96403367" sldId="2145705468"/>
        </pc:sldMkLst>
        <pc:spChg chg="mod">
          <ac:chgData name="Ameena Pirbhai" userId="835a2cf6-1d70-4fe5-84f0-b47b0b7e9bd1" providerId="ADAL" clId="{4AABB28F-6A17-3743-B2F1-EA5208B48B4C}" dt="2021-12-09T17:04:05.301" v="148" actId="20577"/>
          <ac:spMkLst>
            <pc:docMk/>
            <pc:sldMk cId="96403367" sldId="2145705468"/>
            <ac:spMk id="2" creationId="{50919E5E-5641-7744-BEA0-745D53F0E044}"/>
          </ac:spMkLst>
        </pc:spChg>
      </pc:sldChg>
      <pc:sldChg chg="modSp mod">
        <pc:chgData name="Ameena Pirbhai" userId="835a2cf6-1d70-4fe5-84f0-b47b0b7e9bd1" providerId="ADAL" clId="{4AABB28F-6A17-3743-B2F1-EA5208B48B4C}" dt="2021-12-08T11:35:00.996" v="9" actId="20577"/>
        <pc:sldMkLst>
          <pc:docMk/>
          <pc:sldMk cId="2515406065" sldId="2145705470"/>
        </pc:sldMkLst>
        <pc:spChg chg="mod">
          <ac:chgData name="Ameena Pirbhai" userId="835a2cf6-1d70-4fe5-84f0-b47b0b7e9bd1" providerId="ADAL" clId="{4AABB28F-6A17-3743-B2F1-EA5208B48B4C}" dt="2021-12-08T11:35:00.996" v="9" actId="20577"/>
          <ac:spMkLst>
            <pc:docMk/>
            <pc:sldMk cId="2515406065" sldId="2145705470"/>
            <ac:spMk id="3" creationId="{276750AF-1859-A542-BCFF-38BFA723D2C3}"/>
          </ac:spMkLst>
        </pc:spChg>
      </pc:sldChg>
      <pc:sldChg chg="del">
        <pc:chgData name="Ameena Pirbhai" userId="835a2cf6-1d70-4fe5-84f0-b47b0b7e9bd1" providerId="ADAL" clId="{4AABB28F-6A17-3743-B2F1-EA5208B48B4C}" dt="2021-12-08T11:56:50.104" v="60" actId="2696"/>
        <pc:sldMkLst>
          <pc:docMk/>
          <pc:sldMk cId="3812172515" sldId="2145705471"/>
        </pc:sldMkLst>
      </pc:sldChg>
      <pc:sldChg chg="modNotesTx">
        <pc:chgData name="Ameena Pirbhai" userId="835a2cf6-1d70-4fe5-84f0-b47b0b7e9bd1" providerId="ADAL" clId="{4AABB28F-6A17-3743-B2F1-EA5208B48B4C}" dt="2021-12-09T19:17:01.605" v="653" actId="20577"/>
        <pc:sldMkLst>
          <pc:docMk/>
          <pc:sldMk cId="2476955655" sldId="2145705472"/>
        </pc:sldMkLst>
      </pc:sldChg>
      <pc:sldChg chg="modNotesTx">
        <pc:chgData name="Ameena Pirbhai" userId="835a2cf6-1d70-4fe5-84f0-b47b0b7e9bd1" providerId="ADAL" clId="{4AABB28F-6A17-3743-B2F1-EA5208B48B4C}" dt="2021-12-09T19:15:45.639" v="584" actId="20577"/>
        <pc:sldMkLst>
          <pc:docMk/>
          <pc:sldMk cId="3759240003" sldId="2145705473"/>
        </pc:sldMkLst>
      </pc:sldChg>
      <pc:sldChg chg="modNotesTx">
        <pc:chgData name="Ameena Pirbhai" userId="835a2cf6-1d70-4fe5-84f0-b47b0b7e9bd1" providerId="ADAL" clId="{4AABB28F-6A17-3743-B2F1-EA5208B48B4C}" dt="2021-12-09T19:18:56.074" v="835" actId="20577"/>
        <pc:sldMkLst>
          <pc:docMk/>
          <pc:sldMk cId="660506020" sldId="2145705474"/>
        </pc:sldMkLst>
      </pc:sldChg>
      <pc:sldChg chg="modSp mod modNotesTx">
        <pc:chgData name="Ameena Pirbhai" userId="835a2cf6-1d70-4fe5-84f0-b47b0b7e9bd1" providerId="ADAL" clId="{4AABB28F-6A17-3743-B2F1-EA5208B48B4C}" dt="2021-12-09T19:19:31.346" v="882" actId="20577"/>
        <pc:sldMkLst>
          <pc:docMk/>
          <pc:sldMk cId="1727285182" sldId="2145705476"/>
        </pc:sldMkLst>
        <pc:spChg chg="mod">
          <ac:chgData name="Ameena Pirbhai" userId="835a2cf6-1d70-4fe5-84f0-b47b0b7e9bd1" providerId="ADAL" clId="{4AABB28F-6A17-3743-B2F1-EA5208B48B4C}" dt="2021-12-09T17:05:07.653" v="151" actId="20577"/>
          <ac:spMkLst>
            <pc:docMk/>
            <pc:sldMk cId="1727285182" sldId="2145705476"/>
            <ac:spMk id="2" creationId="{AE2382E3-E589-4348-BF68-55FDA1F4E37C}"/>
          </ac:spMkLst>
        </pc:spChg>
      </pc:sldChg>
      <pc:sldChg chg="modSp mod">
        <pc:chgData name="Ameena Pirbhai" userId="835a2cf6-1d70-4fe5-84f0-b47b0b7e9bd1" providerId="ADAL" clId="{4AABB28F-6A17-3743-B2F1-EA5208B48B4C}" dt="2021-12-09T18:01:24.942" v="439" actId="20577"/>
        <pc:sldMkLst>
          <pc:docMk/>
          <pc:sldMk cId="137261639" sldId="2145705477"/>
        </pc:sldMkLst>
        <pc:spChg chg="mod">
          <ac:chgData name="Ameena Pirbhai" userId="835a2cf6-1d70-4fe5-84f0-b47b0b7e9bd1" providerId="ADAL" clId="{4AABB28F-6A17-3743-B2F1-EA5208B48B4C}" dt="2021-12-09T18:01:24.942" v="439" actId="20577"/>
          <ac:spMkLst>
            <pc:docMk/>
            <pc:sldMk cId="137261639" sldId="2145705477"/>
            <ac:spMk id="6" creationId="{EEC72E17-0912-E247-A18A-21A68E5CBC33}"/>
          </ac:spMkLst>
        </pc:spChg>
      </pc:sldChg>
      <pc:sldChg chg="modSp add mod modNotesTx">
        <pc:chgData name="Ameena Pirbhai" userId="835a2cf6-1d70-4fe5-84f0-b47b0b7e9bd1" providerId="ADAL" clId="{4AABB28F-6A17-3743-B2F1-EA5208B48B4C}" dt="2021-12-09T19:17:40.833" v="696" actId="20577"/>
        <pc:sldMkLst>
          <pc:docMk/>
          <pc:sldMk cId="2627769415" sldId="2145705479"/>
        </pc:sldMkLst>
        <pc:spChg chg="mod">
          <ac:chgData name="Ameena Pirbhai" userId="835a2cf6-1d70-4fe5-84f0-b47b0b7e9bd1" providerId="ADAL" clId="{4AABB28F-6A17-3743-B2F1-EA5208B48B4C}" dt="2021-12-08T11:55:06.098" v="59" actId="20577"/>
          <ac:spMkLst>
            <pc:docMk/>
            <pc:sldMk cId="2627769415" sldId="2145705479"/>
            <ac:spMk id="3" creationId="{6ACED55A-8F30-184F-B1E2-FC21EDD481AD}"/>
          </ac:spMkLst>
        </pc:spChg>
      </pc:sldChg>
      <pc:sldChg chg="addSp delSp modSp add mod setBg modClrScheme chgLayout">
        <pc:chgData name="Ameena Pirbhai" userId="835a2cf6-1d70-4fe5-84f0-b47b0b7e9bd1" providerId="ADAL" clId="{4AABB28F-6A17-3743-B2F1-EA5208B48B4C}" dt="2021-12-09T18:14:08.091" v="441" actId="14100"/>
        <pc:sldMkLst>
          <pc:docMk/>
          <pc:sldMk cId="814095114" sldId="2145705480"/>
        </pc:sldMkLst>
        <pc:spChg chg="mod ord">
          <ac:chgData name="Ameena Pirbhai" userId="835a2cf6-1d70-4fe5-84f0-b47b0b7e9bd1" providerId="ADAL" clId="{4AABB28F-6A17-3743-B2F1-EA5208B48B4C}" dt="2021-12-09T17:01:16.397" v="134" actId="207"/>
          <ac:spMkLst>
            <pc:docMk/>
            <pc:sldMk cId="814095114" sldId="2145705480"/>
            <ac:spMk id="2" creationId="{1C00DF95-6AD5-5A46-B592-20A1A3630A92}"/>
          </ac:spMkLst>
        </pc:spChg>
        <pc:spChg chg="add del mod ord">
          <ac:chgData name="Ameena Pirbhai" userId="835a2cf6-1d70-4fe5-84f0-b47b0b7e9bd1" providerId="ADAL" clId="{4AABB28F-6A17-3743-B2F1-EA5208B48B4C}" dt="2021-12-09T16:56:57.393" v="123" actId="478"/>
          <ac:spMkLst>
            <pc:docMk/>
            <pc:sldMk cId="814095114" sldId="2145705480"/>
            <ac:spMk id="3" creationId="{DE14BFDD-0CDB-9A43-9206-63A79EB246E9}"/>
          </ac:spMkLst>
        </pc:spChg>
        <pc:spChg chg="add del mod ord">
          <ac:chgData name="Ameena Pirbhai" userId="835a2cf6-1d70-4fe5-84f0-b47b0b7e9bd1" providerId="ADAL" clId="{4AABB28F-6A17-3743-B2F1-EA5208B48B4C}" dt="2021-12-09T16:56:52.003" v="122" actId="478"/>
          <ac:spMkLst>
            <pc:docMk/>
            <pc:sldMk cId="814095114" sldId="2145705480"/>
            <ac:spMk id="4" creationId="{C1AF4B9C-3952-D942-BBED-6BE138EFBF13}"/>
          </ac:spMkLst>
        </pc:spChg>
        <pc:spChg chg="mod ord">
          <ac:chgData name="Ameena Pirbhai" userId="835a2cf6-1d70-4fe5-84f0-b47b0b7e9bd1" providerId="ADAL" clId="{4AABB28F-6A17-3743-B2F1-EA5208B48B4C}" dt="2021-12-09T16:58:56.544" v="128" actId="26606"/>
          <ac:spMkLst>
            <pc:docMk/>
            <pc:sldMk cId="814095114" sldId="2145705480"/>
            <ac:spMk id="5" creationId="{0CFC8772-501F-BE49-8898-391D650B8EB5}"/>
          </ac:spMkLst>
        </pc:spChg>
        <pc:graphicFrameChg chg="add mod modGraphic">
          <ac:chgData name="Ameena Pirbhai" userId="835a2cf6-1d70-4fe5-84f0-b47b0b7e9bd1" providerId="ADAL" clId="{4AABB28F-6A17-3743-B2F1-EA5208B48B4C}" dt="2021-12-09T18:14:08.091" v="441" actId="14100"/>
          <ac:graphicFrameMkLst>
            <pc:docMk/>
            <pc:sldMk cId="814095114" sldId="2145705480"/>
            <ac:graphicFrameMk id="7" creationId="{5F8FD66C-BBE6-E74C-9463-D132596E13D1}"/>
          </ac:graphicFrameMkLst>
        </pc:graphicFrameChg>
        <pc:graphicFrameChg chg="del modGraphic">
          <ac:chgData name="Ameena Pirbhai" userId="835a2cf6-1d70-4fe5-84f0-b47b0b7e9bd1" providerId="ADAL" clId="{4AABB28F-6A17-3743-B2F1-EA5208B48B4C}" dt="2021-12-09T16:56:48.496" v="121" actId="21"/>
          <ac:graphicFrameMkLst>
            <pc:docMk/>
            <pc:sldMk cId="814095114" sldId="2145705480"/>
            <ac:graphicFrameMk id="9" creationId="{7A81B5FA-8620-2B41-A664-83754DE6BC75}"/>
          </ac:graphicFrameMkLst>
        </pc:graphicFrameChg>
        <pc:picChg chg="add mod">
          <ac:chgData name="Ameena Pirbhai" userId="835a2cf6-1d70-4fe5-84f0-b47b0b7e9bd1" providerId="ADAL" clId="{4AABB28F-6A17-3743-B2F1-EA5208B48B4C}" dt="2021-12-09T17:00:49.911" v="133"/>
          <ac:picMkLst>
            <pc:docMk/>
            <pc:sldMk cId="814095114" sldId="2145705480"/>
            <ac:picMk id="8" creationId="{39DEAE59-A80A-CC4B-94B1-4CEE67151AFD}"/>
          </ac:picMkLst>
        </pc:picChg>
      </pc:sldChg>
    </pc:docChg>
  </pc:docChgLst>
  <pc:docChgLst>
    <pc:chgData name="Vinci Rufus" userId="S::vinrufus@publicisgroupe.net::b8323aae-38b6-4b66-964e-eedbff0e2284" providerId="AD" clId="Web-{C2E33A42-AB03-A0AB-B0A5-942762E89CA7}"/>
    <pc:docChg chg="modSld">
      <pc:chgData name="Vinci Rufus" userId="S::vinrufus@publicisgroupe.net::b8323aae-38b6-4b66-964e-eedbff0e2284" providerId="AD" clId="Web-{C2E33A42-AB03-A0AB-B0A5-942762E89CA7}" dt="2022-01-25T08:19:24.350" v="17" actId="20577"/>
      <pc:docMkLst>
        <pc:docMk/>
      </pc:docMkLst>
      <pc:sldChg chg="modSp">
        <pc:chgData name="Vinci Rufus" userId="S::vinrufus@publicisgroupe.net::b8323aae-38b6-4b66-964e-eedbff0e2284" providerId="AD" clId="Web-{C2E33A42-AB03-A0AB-B0A5-942762E89CA7}" dt="2022-01-25T08:17:57.881" v="13" actId="20577"/>
        <pc:sldMkLst>
          <pc:docMk/>
          <pc:sldMk cId="1967750365" sldId="2145705457"/>
        </pc:sldMkLst>
        <pc:spChg chg="mod">
          <ac:chgData name="Vinci Rufus" userId="S::vinrufus@publicisgroupe.net::b8323aae-38b6-4b66-964e-eedbff0e2284" providerId="AD" clId="Web-{C2E33A42-AB03-A0AB-B0A5-942762E89CA7}" dt="2022-01-25T08:17:57.881" v="13" actId="20577"/>
          <ac:spMkLst>
            <pc:docMk/>
            <pc:sldMk cId="1967750365" sldId="2145705457"/>
            <ac:spMk id="2" creationId="{E1F6A2F9-50CB-2E4C-A46D-E2649DCBBA7D}"/>
          </ac:spMkLst>
        </pc:spChg>
      </pc:sldChg>
      <pc:sldChg chg="modSp">
        <pc:chgData name="Vinci Rufus" userId="S::vinrufus@publicisgroupe.net::b8323aae-38b6-4b66-964e-eedbff0e2284" providerId="AD" clId="Web-{C2E33A42-AB03-A0AB-B0A5-942762E89CA7}" dt="2022-01-25T08:19:24.350" v="17" actId="20577"/>
        <pc:sldMkLst>
          <pc:docMk/>
          <pc:sldMk cId="1727285182" sldId="2145705476"/>
        </pc:sldMkLst>
        <pc:spChg chg="mod">
          <ac:chgData name="Vinci Rufus" userId="S::vinrufus@publicisgroupe.net::b8323aae-38b6-4b66-964e-eedbff0e2284" providerId="AD" clId="Web-{C2E33A42-AB03-A0AB-B0A5-942762E89CA7}" dt="2022-01-25T08:19:24.350" v="17" actId="20577"/>
          <ac:spMkLst>
            <pc:docMk/>
            <pc:sldMk cId="1727285182" sldId="2145705476"/>
            <ac:spMk id="22" creationId="{0A0E3A99-7AD3-FF48-8AF2-C33CF21BBEB9}"/>
          </ac:spMkLst>
        </pc:spChg>
      </pc:sldChg>
    </pc:docChg>
  </pc:docChgLst>
  <pc:docChgLst>
    <pc:chgData name="Harshita Sinha" userId="S::harsinha@publicisgroupe.net::4f845d54-36f1-4503-90dc-3432467038e5" providerId="AD" clId="Web-{DA02FB02-612F-4BBC-9F17-BAA4603176EA}"/>
    <pc:docChg chg="delSld modSld">
      <pc:chgData name="Harshita Sinha" userId="S::harsinha@publicisgroupe.net::4f845d54-36f1-4503-90dc-3432467038e5" providerId="AD" clId="Web-{DA02FB02-612F-4BBC-9F17-BAA4603176EA}" dt="2022-01-24T11:47:16.657" v="429"/>
      <pc:docMkLst>
        <pc:docMk/>
      </pc:docMkLst>
      <pc:sldChg chg="modSp">
        <pc:chgData name="Harshita Sinha" userId="S::harsinha@publicisgroupe.net::4f845d54-36f1-4503-90dc-3432467038e5" providerId="AD" clId="Web-{DA02FB02-612F-4BBC-9F17-BAA4603176EA}" dt="2022-01-24T11:45:21.185" v="428" actId="1076"/>
        <pc:sldMkLst>
          <pc:docMk/>
          <pc:sldMk cId="2909353126" sldId="2145705481"/>
        </pc:sldMkLst>
        <pc:spChg chg="mod">
          <ac:chgData name="Harshita Sinha" userId="S::harsinha@publicisgroupe.net::4f845d54-36f1-4503-90dc-3432467038e5" providerId="AD" clId="Web-{DA02FB02-612F-4BBC-9F17-BAA4603176EA}" dt="2022-01-24T11:45:21.185" v="428" actId="1076"/>
          <ac:spMkLst>
            <pc:docMk/>
            <pc:sldMk cId="2909353126" sldId="2145705481"/>
            <ac:spMk id="4" creationId="{F28DF135-A319-4524-B118-3C20F010A368}"/>
          </ac:spMkLst>
        </pc:spChg>
        <pc:spChg chg="mod">
          <ac:chgData name="Harshita Sinha" userId="S::harsinha@publicisgroupe.net::4f845d54-36f1-4503-90dc-3432467038e5" providerId="AD" clId="Web-{DA02FB02-612F-4BBC-9F17-BAA4603176EA}" dt="2022-01-24T11:45:16.857" v="427" actId="20577"/>
          <ac:spMkLst>
            <pc:docMk/>
            <pc:sldMk cId="2909353126" sldId="2145705481"/>
            <ac:spMk id="12" creationId="{E6F2C908-93BA-4AD5-9B6E-BAE1F4B08936}"/>
          </ac:spMkLst>
        </pc:spChg>
        <pc:picChg chg="mod">
          <ac:chgData name="Harshita Sinha" userId="S::harsinha@publicisgroupe.net::4f845d54-36f1-4503-90dc-3432467038e5" providerId="AD" clId="Web-{DA02FB02-612F-4BBC-9F17-BAA4603176EA}" dt="2022-01-24T11:41:02.007" v="200" actId="1076"/>
          <ac:picMkLst>
            <pc:docMk/>
            <pc:sldMk cId="2909353126" sldId="2145705481"/>
            <ac:picMk id="14" creationId="{6626892F-48FB-4DDA-A228-4D3D2E6559F3}"/>
          </ac:picMkLst>
        </pc:picChg>
      </pc:sldChg>
      <pc:sldChg chg="del">
        <pc:chgData name="Harshita Sinha" userId="S::harsinha@publicisgroupe.net::4f845d54-36f1-4503-90dc-3432467038e5" providerId="AD" clId="Web-{DA02FB02-612F-4BBC-9F17-BAA4603176EA}" dt="2022-01-24T11:47:16.657" v="429"/>
        <pc:sldMkLst>
          <pc:docMk/>
          <pc:sldMk cId="1972988600" sldId="2145705482"/>
        </pc:sldMkLst>
      </pc:sldChg>
    </pc:docChg>
  </pc:docChgLst>
  <pc:docChgLst>
    <pc:chgData name="Lucy Thaliath Devassy" userId="S::lucdevas@publicisgroupe.net::296a29a3-6740-4160-bcc3-4354f46f86a1" providerId="AD" clId="Web-{35C8A175-7686-4C3D-942D-5F89FF331B8D}"/>
    <pc:docChg chg="modSld">
      <pc:chgData name="Lucy Thaliath Devassy" userId="S::lucdevas@publicisgroupe.net::296a29a3-6740-4160-bcc3-4354f46f86a1" providerId="AD" clId="Web-{35C8A175-7686-4C3D-942D-5F89FF331B8D}" dt="2022-05-14T16:59:51.643" v="0" actId="1076"/>
      <pc:docMkLst>
        <pc:docMk/>
      </pc:docMkLst>
      <pc:sldChg chg="modSp">
        <pc:chgData name="Lucy Thaliath Devassy" userId="S::lucdevas@publicisgroupe.net::296a29a3-6740-4160-bcc3-4354f46f86a1" providerId="AD" clId="Web-{35C8A175-7686-4C3D-942D-5F89FF331B8D}" dt="2022-05-14T16:59:51.643" v="0" actId="1076"/>
        <pc:sldMkLst>
          <pc:docMk/>
          <pc:sldMk cId="1967750365" sldId="2145705457"/>
        </pc:sldMkLst>
        <pc:picChg chg="mod">
          <ac:chgData name="Lucy Thaliath Devassy" userId="S::lucdevas@publicisgroupe.net::296a29a3-6740-4160-bcc3-4354f46f86a1" providerId="AD" clId="Web-{35C8A175-7686-4C3D-942D-5F89FF331B8D}" dt="2022-05-14T16:59:51.643" v="0" actId="1076"/>
          <ac:picMkLst>
            <pc:docMk/>
            <pc:sldMk cId="1967750365" sldId="2145705457"/>
            <ac:picMk id="8" creationId="{38C7680F-5420-FF4F-AE88-29D89A85394A}"/>
          </ac:picMkLst>
        </pc:picChg>
      </pc:sldChg>
    </pc:docChg>
  </pc:docChgLst>
  <pc:docChgLst>
    <pc:chgData name="Ameena Pirbhai" userId="835a2cf6-1d70-4fe5-84f0-b47b0b7e9bd1" providerId="ADAL" clId="{AAAE1995-4396-1846-A98F-116EFB942EC2}"/>
    <pc:docChg chg="undo custSel addSld delSld modSld sldOrd">
      <pc:chgData name="Ameena Pirbhai" userId="835a2cf6-1d70-4fe5-84f0-b47b0b7e9bd1" providerId="ADAL" clId="{AAAE1995-4396-1846-A98F-116EFB942EC2}" dt="2022-01-27T18:10:58.928" v="9067" actId="20577"/>
      <pc:docMkLst>
        <pc:docMk/>
      </pc:docMkLst>
      <pc:sldChg chg="addSp delSp modSp mod ord modNotesTx">
        <pc:chgData name="Ameena Pirbhai" userId="835a2cf6-1d70-4fe5-84f0-b47b0b7e9bd1" providerId="ADAL" clId="{AAAE1995-4396-1846-A98F-116EFB942EC2}" dt="2022-01-25T00:10:52.036" v="9040" actId="20577"/>
        <pc:sldMkLst>
          <pc:docMk/>
          <pc:sldMk cId="2136514907" sldId="2113"/>
        </pc:sldMkLst>
        <pc:spChg chg="del mod">
          <ac:chgData name="Ameena Pirbhai" userId="835a2cf6-1d70-4fe5-84f0-b47b0b7e9bd1" providerId="ADAL" clId="{AAAE1995-4396-1846-A98F-116EFB942EC2}" dt="2022-01-24T18:37:33.557" v="7270" actId="478"/>
          <ac:spMkLst>
            <pc:docMk/>
            <pc:sldMk cId="2136514907" sldId="2113"/>
            <ac:spMk id="3" creationId="{C4785027-D5C8-A147-A9C3-1DABC1F6DABC}"/>
          </ac:spMkLst>
        </pc:spChg>
        <pc:spChg chg="add del mod">
          <ac:chgData name="Ameena Pirbhai" userId="835a2cf6-1d70-4fe5-84f0-b47b0b7e9bd1" providerId="ADAL" clId="{AAAE1995-4396-1846-A98F-116EFB942EC2}" dt="2022-01-24T18:42:22.863" v="7346" actId="21"/>
          <ac:spMkLst>
            <pc:docMk/>
            <pc:sldMk cId="2136514907" sldId="2113"/>
            <ac:spMk id="6" creationId="{7FD9D204-B8C8-654C-8256-077F55939EB2}"/>
          </ac:spMkLst>
        </pc:spChg>
        <pc:spChg chg="add del mod">
          <ac:chgData name="Ameena Pirbhai" userId="835a2cf6-1d70-4fe5-84f0-b47b0b7e9bd1" providerId="ADAL" clId="{AAAE1995-4396-1846-A98F-116EFB942EC2}" dt="2022-01-24T18:38:02.279" v="7273" actId="478"/>
          <ac:spMkLst>
            <pc:docMk/>
            <pc:sldMk cId="2136514907" sldId="2113"/>
            <ac:spMk id="9" creationId="{1B20D702-9B26-0142-B302-A74967A57FDE}"/>
          </ac:spMkLst>
        </pc:spChg>
        <pc:spChg chg="add del mod">
          <ac:chgData name="Ameena Pirbhai" userId="835a2cf6-1d70-4fe5-84f0-b47b0b7e9bd1" providerId="ADAL" clId="{AAAE1995-4396-1846-A98F-116EFB942EC2}" dt="2022-01-24T18:42:28.195" v="7347" actId="478"/>
          <ac:spMkLst>
            <pc:docMk/>
            <pc:sldMk cId="2136514907" sldId="2113"/>
            <ac:spMk id="12" creationId="{8E8E163B-250C-2746-8DEE-E7AD1AEE3130}"/>
          </ac:spMkLst>
        </pc:spChg>
        <pc:spChg chg="add del mod">
          <ac:chgData name="Ameena Pirbhai" userId="835a2cf6-1d70-4fe5-84f0-b47b0b7e9bd1" providerId="ADAL" clId="{AAAE1995-4396-1846-A98F-116EFB942EC2}" dt="2022-01-24T18:49:10.809" v="7459" actId="478"/>
          <ac:spMkLst>
            <pc:docMk/>
            <pc:sldMk cId="2136514907" sldId="2113"/>
            <ac:spMk id="13" creationId="{A192621F-21B5-964D-88D7-14E5421641CF}"/>
          </ac:spMkLst>
        </pc:spChg>
        <pc:spChg chg="add del mod">
          <ac:chgData name="Ameena Pirbhai" userId="835a2cf6-1d70-4fe5-84f0-b47b0b7e9bd1" providerId="ADAL" clId="{AAAE1995-4396-1846-A98F-116EFB942EC2}" dt="2022-01-24T18:42:31.607" v="7348"/>
          <ac:spMkLst>
            <pc:docMk/>
            <pc:sldMk cId="2136514907" sldId="2113"/>
            <ac:spMk id="15" creationId="{C250BE2B-CDD7-8244-AE12-CF975D8A0DFF}"/>
          </ac:spMkLst>
        </pc:spChg>
        <pc:spChg chg="add del mod">
          <ac:chgData name="Ameena Pirbhai" userId="835a2cf6-1d70-4fe5-84f0-b47b0b7e9bd1" providerId="ADAL" clId="{AAAE1995-4396-1846-A98F-116EFB942EC2}" dt="2022-01-24T18:59:00.413" v="7557" actId="478"/>
          <ac:spMkLst>
            <pc:docMk/>
            <pc:sldMk cId="2136514907" sldId="2113"/>
            <ac:spMk id="16" creationId="{A24A6EEF-AF7C-CE4F-AF38-43F2343FDE13}"/>
          </ac:spMkLst>
        </pc:spChg>
        <pc:spChg chg="add del mod">
          <ac:chgData name="Ameena Pirbhai" userId="835a2cf6-1d70-4fe5-84f0-b47b0b7e9bd1" providerId="ADAL" clId="{AAAE1995-4396-1846-A98F-116EFB942EC2}" dt="2022-01-24T18:53:54.971" v="7499"/>
          <ac:spMkLst>
            <pc:docMk/>
            <pc:sldMk cId="2136514907" sldId="2113"/>
            <ac:spMk id="17" creationId="{C7221B3A-4433-9244-865B-891BDC1283A8}"/>
          </ac:spMkLst>
        </pc:spChg>
        <pc:spChg chg="add mod">
          <ac:chgData name="Ameena Pirbhai" userId="835a2cf6-1d70-4fe5-84f0-b47b0b7e9bd1" providerId="ADAL" clId="{AAAE1995-4396-1846-A98F-116EFB942EC2}" dt="2022-01-24T18:58:49.865" v="7556" actId="6549"/>
          <ac:spMkLst>
            <pc:docMk/>
            <pc:sldMk cId="2136514907" sldId="2113"/>
            <ac:spMk id="18" creationId="{7F4031CF-E200-784E-8771-6B7817F9FBB8}"/>
          </ac:spMkLst>
        </pc:spChg>
        <pc:spChg chg="add del mod">
          <ac:chgData name="Ameena Pirbhai" userId="835a2cf6-1d70-4fe5-84f0-b47b0b7e9bd1" providerId="ADAL" clId="{AAAE1995-4396-1846-A98F-116EFB942EC2}" dt="2022-01-24T18:59:07.198" v="7558" actId="478"/>
          <ac:spMkLst>
            <pc:docMk/>
            <pc:sldMk cId="2136514907" sldId="2113"/>
            <ac:spMk id="20" creationId="{0686841C-76C5-3C48-B929-4EFD2027B7E5}"/>
          </ac:spMkLst>
        </pc:spChg>
      </pc:sldChg>
      <pc:sldChg chg="modSp mod modNotesTx">
        <pc:chgData name="Ameena Pirbhai" userId="835a2cf6-1d70-4fe5-84f0-b47b0b7e9bd1" providerId="ADAL" clId="{AAAE1995-4396-1846-A98F-116EFB942EC2}" dt="2022-01-25T09:15:23.537" v="9041" actId="20577"/>
        <pc:sldMkLst>
          <pc:docMk/>
          <pc:sldMk cId="3707920152" sldId="2145705451"/>
        </pc:sldMkLst>
        <pc:spChg chg="mod">
          <ac:chgData name="Ameena Pirbhai" userId="835a2cf6-1d70-4fe5-84f0-b47b0b7e9bd1" providerId="ADAL" clId="{AAAE1995-4396-1846-A98F-116EFB942EC2}" dt="2022-01-24T10:52:52.717" v="3133" actId="20577"/>
          <ac:spMkLst>
            <pc:docMk/>
            <pc:sldMk cId="3707920152" sldId="2145705451"/>
            <ac:spMk id="5" creationId="{29A9C214-A02A-4546-9956-A259DB2635A6}"/>
          </ac:spMkLst>
        </pc:spChg>
        <pc:spChg chg="mod">
          <ac:chgData name="Ameena Pirbhai" userId="835a2cf6-1d70-4fe5-84f0-b47b0b7e9bd1" providerId="ADAL" clId="{AAAE1995-4396-1846-A98F-116EFB942EC2}" dt="2022-01-20T15:01:05.122" v="2914" actId="5793"/>
          <ac:spMkLst>
            <pc:docMk/>
            <pc:sldMk cId="3707920152" sldId="2145705451"/>
            <ac:spMk id="13" creationId="{20C8BE7E-3901-8548-A35C-2F39BE0C4C30}"/>
          </ac:spMkLst>
        </pc:spChg>
        <pc:spChg chg="mod">
          <ac:chgData name="Ameena Pirbhai" userId="835a2cf6-1d70-4fe5-84f0-b47b0b7e9bd1" providerId="ADAL" clId="{AAAE1995-4396-1846-A98F-116EFB942EC2}" dt="2022-01-24T19:52:43.784" v="7887" actId="20577"/>
          <ac:spMkLst>
            <pc:docMk/>
            <pc:sldMk cId="3707920152" sldId="2145705451"/>
            <ac:spMk id="17" creationId="{07674512-9B31-8040-80D0-EE185922BCC6}"/>
          </ac:spMkLst>
        </pc:spChg>
        <pc:spChg chg="mod">
          <ac:chgData name="Ameena Pirbhai" userId="835a2cf6-1d70-4fe5-84f0-b47b0b7e9bd1" providerId="ADAL" clId="{AAAE1995-4396-1846-A98F-116EFB942EC2}" dt="2022-01-24T11:00:57.656" v="3249" actId="20577"/>
          <ac:spMkLst>
            <pc:docMk/>
            <pc:sldMk cId="3707920152" sldId="2145705451"/>
            <ac:spMk id="18" creationId="{6ACBDAE4-4A68-3843-97BD-7885762C540D}"/>
          </ac:spMkLst>
        </pc:spChg>
        <pc:spChg chg="mod">
          <ac:chgData name="Ameena Pirbhai" userId="835a2cf6-1d70-4fe5-84f0-b47b0b7e9bd1" providerId="ADAL" clId="{AAAE1995-4396-1846-A98F-116EFB942EC2}" dt="2022-01-24T10:55:40.762" v="3215" actId="20577"/>
          <ac:spMkLst>
            <pc:docMk/>
            <pc:sldMk cId="3707920152" sldId="2145705451"/>
            <ac:spMk id="21" creationId="{2D5844F7-47B0-9D4D-836F-9B0F0EDF21DF}"/>
          </ac:spMkLst>
        </pc:spChg>
        <pc:spChg chg="mod">
          <ac:chgData name="Ameena Pirbhai" userId="835a2cf6-1d70-4fe5-84f0-b47b0b7e9bd1" providerId="ADAL" clId="{AAAE1995-4396-1846-A98F-116EFB942EC2}" dt="2022-01-24T10:55:28.262" v="3207" actId="14100"/>
          <ac:spMkLst>
            <pc:docMk/>
            <pc:sldMk cId="3707920152" sldId="2145705451"/>
            <ac:spMk id="23" creationId="{5860D58B-47BF-6F41-9457-3BDBC9CDE900}"/>
          </ac:spMkLst>
        </pc:spChg>
        <pc:spChg chg="mod">
          <ac:chgData name="Ameena Pirbhai" userId="835a2cf6-1d70-4fe5-84f0-b47b0b7e9bd1" providerId="ADAL" clId="{AAAE1995-4396-1846-A98F-116EFB942EC2}" dt="2022-01-25T09:15:23.537" v="9041" actId="20577"/>
          <ac:spMkLst>
            <pc:docMk/>
            <pc:sldMk cId="3707920152" sldId="2145705451"/>
            <ac:spMk id="27" creationId="{8C8D9824-65DB-494A-8995-266CCAF295B2}"/>
          </ac:spMkLst>
        </pc:spChg>
      </pc:sldChg>
      <pc:sldChg chg="modSp mod modNotesTx">
        <pc:chgData name="Ameena Pirbhai" userId="835a2cf6-1d70-4fe5-84f0-b47b0b7e9bd1" providerId="ADAL" clId="{AAAE1995-4396-1846-A98F-116EFB942EC2}" dt="2022-01-27T18:10:58.928" v="9067" actId="20577"/>
        <pc:sldMkLst>
          <pc:docMk/>
          <pc:sldMk cId="1967750365" sldId="2145705457"/>
        </pc:sldMkLst>
        <pc:spChg chg="mod">
          <ac:chgData name="Ameena Pirbhai" userId="835a2cf6-1d70-4fe5-84f0-b47b0b7e9bd1" providerId="ADAL" clId="{AAAE1995-4396-1846-A98F-116EFB942EC2}" dt="2022-01-24T19:53:16.969" v="7889" actId="20577"/>
          <ac:spMkLst>
            <pc:docMk/>
            <pc:sldMk cId="1967750365" sldId="2145705457"/>
            <ac:spMk id="2" creationId="{E1F6A2F9-50CB-2E4C-A46D-E2649DCBBA7D}"/>
          </ac:spMkLst>
        </pc:spChg>
        <pc:spChg chg="mod">
          <ac:chgData name="Ameena Pirbhai" userId="835a2cf6-1d70-4fe5-84f0-b47b0b7e9bd1" providerId="ADAL" clId="{AAAE1995-4396-1846-A98F-116EFB942EC2}" dt="2022-01-24T19:53:31.192" v="7905" actId="20577"/>
          <ac:spMkLst>
            <pc:docMk/>
            <pc:sldMk cId="1967750365" sldId="2145705457"/>
            <ac:spMk id="3" creationId="{14FDEC38-E1A5-D946-8030-F0886BDFCD95}"/>
          </ac:spMkLst>
        </pc:spChg>
      </pc:sldChg>
      <pc:sldChg chg="del modNotesTx">
        <pc:chgData name="Ameena Pirbhai" userId="835a2cf6-1d70-4fe5-84f0-b47b0b7e9bd1" providerId="ADAL" clId="{AAAE1995-4396-1846-A98F-116EFB942EC2}" dt="2022-01-20T13:45:44.456" v="2890" actId="2696"/>
        <pc:sldMkLst>
          <pc:docMk/>
          <pc:sldMk cId="3317721017" sldId="2145705458"/>
        </pc:sldMkLst>
      </pc:sldChg>
      <pc:sldChg chg="modSp mod">
        <pc:chgData name="Ameena Pirbhai" userId="835a2cf6-1d70-4fe5-84f0-b47b0b7e9bd1" providerId="ADAL" clId="{AAAE1995-4396-1846-A98F-116EFB942EC2}" dt="2022-01-24T17:33:21.959" v="5936" actId="20577"/>
        <pc:sldMkLst>
          <pc:docMk/>
          <pc:sldMk cId="2859906609" sldId="2145705464"/>
        </pc:sldMkLst>
        <pc:spChg chg="mod">
          <ac:chgData name="Ameena Pirbhai" userId="835a2cf6-1d70-4fe5-84f0-b47b0b7e9bd1" providerId="ADAL" clId="{AAAE1995-4396-1846-A98F-116EFB942EC2}" dt="2022-01-24T17:33:21.959" v="5936" actId="20577"/>
          <ac:spMkLst>
            <pc:docMk/>
            <pc:sldMk cId="2859906609" sldId="2145705464"/>
            <ac:spMk id="2" creationId="{50919E5E-5641-7744-BEA0-745D53F0E044}"/>
          </ac:spMkLst>
        </pc:spChg>
      </pc:sldChg>
      <pc:sldChg chg="modSp mod modNotesTx">
        <pc:chgData name="Ameena Pirbhai" userId="835a2cf6-1d70-4fe5-84f0-b47b0b7e9bd1" providerId="ADAL" clId="{AAAE1995-4396-1846-A98F-116EFB942EC2}" dt="2022-01-24T14:07:15.339" v="5367" actId="6549"/>
        <pc:sldMkLst>
          <pc:docMk/>
          <pc:sldMk cId="159085823" sldId="2145705465"/>
        </pc:sldMkLst>
        <pc:spChg chg="mod">
          <ac:chgData name="Ameena Pirbhai" userId="835a2cf6-1d70-4fe5-84f0-b47b0b7e9bd1" providerId="ADAL" clId="{AAAE1995-4396-1846-A98F-116EFB942EC2}" dt="2022-01-24T11:45:19.173" v="4008" actId="6549"/>
          <ac:spMkLst>
            <pc:docMk/>
            <pc:sldMk cId="159085823" sldId="2145705465"/>
            <ac:spMk id="5" creationId="{29A9C214-A02A-4546-9956-A259DB2635A6}"/>
          </ac:spMkLst>
        </pc:spChg>
        <pc:spChg chg="mod">
          <ac:chgData name="Ameena Pirbhai" userId="835a2cf6-1d70-4fe5-84f0-b47b0b7e9bd1" providerId="ADAL" clId="{AAAE1995-4396-1846-A98F-116EFB942EC2}" dt="2022-01-24T11:46:04.956" v="4040" actId="1035"/>
          <ac:spMkLst>
            <pc:docMk/>
            <pc:sldMk cId="159085823" sldId="2145705465"/>
            <ac:spMk id="30" creationId="{0B53CC35-64D2-0241-B902-6B6F917030D4}"/>
          </ac:spMkLst>
        </pc:spChg>
        <pc:spChg chg="mod">
          <ac:chgData name="Ameena Pirbhai" userId="835a2cf6-1d70-4fe5-84f0-b47b0b7e9bd1" providerId="ADAL" clId="{AAAE1995-4396-1846-A98F-116EFB942EC2}" dt="2022-01-24T11:46:04.956" v="4040" actId="1035"/>
          <ac:spMkLst>
            <pc:docMk/>
            <pc:sldMk cId="159085823" sldId="2145705465"/>
            <ac:spMk id="31" creationId="{51830B8D-3032-A34A-94B6-619E0300E234}"/>
          </ac:spMkLst>
        </pc:spChg>
        <pc:spChg chg="mod">
          <ac:chgData name="Ameena Pirbhai" userId="835a2cf6-1d70-4fe5-84f0-b47b0b7e9bd1" providerId="ADAL" clId="{AAAE1995-4396-1846-A98F-116EFB942EC2}" dt="2022-01-24T11:46:04.956" v="4040" actId="1035"/>
          <ac:spMkLst>
            <pc:docMk/>
            <pc:sldMk cId="159085823" sldId="2145705465"/>
            <ac:spMk id="32" creationId="{2A29322F-5092-694F-9832-7929A03F11FE}"/>
          </ac:spMkLst>
        </pc:spChg>
        <pc:spChg chg="mod">
          <ac:chgData name="Ameena Pirbhai" userId="835a2cf6-1d70-4fe5-84f0-b47b0b7e9bd1" providerId="ADAL" clId="{AAAE1995-4396-1846-A98F-116EFB942EC2}" dt="2022-01-24T11:46:04.956" v="4040" actId="1035"/>
          <ac:spMkLst>
            <pc:docMk/>
            <pc:sldMk cId="159085823" sldId="2145705465"/>
            <ac:spMk id="36" creationId="{D02DD58E-1CB0-4E4D-A43C-AB37C552CA6A}"/>
          </ac:spMkLst>
        </pc:spChg>
        <pc:spChg chg="mod">
          <ac:chgData name="Ameena Pirbhai" userId="835a2cf6-1d70-4fe5-84f0-b47b0b7e9bd1" providerId="ADAL" clId="{AAAE1995-4396-1846-A98F-116EFB942EC2}" dt="2022-01-24T11:46:04.956" v="4040" actId="1035"/>
          <ac:spMkLst>
            <pc:docMk/>
            <pc:sldMk cId="159085823" sldId="2145705465"/>
            <ac:spMk id="37" creationId="{8A37F4B9-E39D-514A-B7A9-9E19BA2A96AC}"/>
          </ac:spMkLst>
        </pc:spChg>
        <pc:spChg chg="mod">
          <ac:chgData name="Ameena Pirbhai" userId="835a2cf6-1d70-4fe5-84f0-b47b0b7e9bd1" providerId="ADAL" clId="{AAAE1995-4396-1846-A98F-116EFB942EC2}" dt="2022-01-24T11:46:04.956" v="4040" actId="1035"/>
          <ac:spMkLst>
            <pc:docMk/>
            <pc:sldMk cId="159085823" sldId="2145705465"/>
            <ac:spMk id="38" creationId="{CDD1C197-B349-CE42-A3F7-71C7BA5B67C0}"/>
          </ac:spMkLst>
        </pc:spChg>
        <pc:picChg chg="mod">
          <ac:chgData name="Ameena Pirbhai" userId="835a2cf6-1d70-4fe5-84f0-b47b0b7e9bd1" providerId="ADAL" clId="{AAAE1995-4396-1846-A98F-116EFB942EC2}" dt="2022-01-24T11:46:04.956" v="4040" actId="1035"/>
          <ac:picMkLst>
            <pc:docMk/>
            <pc:sldMk cId="159085823" sldId="2145705465"/>
            <ac:picMk id="3" creationId="{8B955E3D-3886-DC4D-A0E1-A4B2955E9F5C}"/>
          </ac:picMkLst>
        </pc:picChg>
        <pc:picChg chg="mod">
          <ac:chgData name="Ameena Pirbhai" userId="835a2cf6-1d70-4fe5-84f0-b47b0b7e9bd1" providerId="ADAL" clId="{AAAE1995-4396-1846-A98F-116EFB942EC2}" dt="2022-01-24T11:46:04.956" v="4040" actId="1035"/>
          <ac:picMkLst>
            <pc:docMk/>
            <pc:sldMk cId="159085823" sldId="2145705465"/>
            <ac:picMk id="34" creationId="{A98B7BAD-1C36-7645-93A8-A2CBBA59187B}"/>
          </ac:picMkLst>
        </pc:picChg>
        <pc:picChg chg="mod">
          <ac:chgData name="Ameena Pirbhai" userId="835a2cf6-1d70-4fe5-84f0-b47b0b7e9bd1" providerId="ADAL" clId="{AAAE1995-4396-1846-A98F-116EFB942EC2}" dt="2022-01-24T11:46:04.956" v="4040" actId="1035"/>
          <ac:picMkLst>
            <pc:docMk/>
            <pc:sldMk cId="159085823" sldId="2145705465"/>
            <ac:picMk id="35" creationId="{BD18F9F0-5917-4941-A8F3-DD80B5B8FBB1}"/>
          </ac:picMkLst>
        </pc:picChg>
      </pc:sldChg>
      <pc:sldChg chg="del modNotesTx">
        <pc:chgData name="Ameena Pirbhai" userId="835a2cf6-1d70-4fe5-84f0-b47b0b7e9bd1" providerId="ADAL" clId="{AAAE1995-4396-1846-A98F-116EFB942EC2}" dt="2022-01-20T13:49:13.780" v="2891" actId="2696"/>
        <pc:sldMkLst>
          <pc:docMk/>
          <pc:sldMk cId="1098093822" sldId="2145705466"/>
        </pc:sldMkLst>
      </pc:sldChg>
      <pc:sldChg chg="del modNotesTx">
        <pc:chgData name="Ameena Pirbhai" userId="835a2cf6-1d70-4fe5-84f0-b47b0b7e9bd1" providerId="ADAL" clId="{AAAE1995-4396-1846-A98F-116EFB942EC2}" dt="2022-01-20T13:49:15.953" v="2892" actId="2696"/>
        <pc:sldMkLst>
          <pc:docMk/>
          <pc:sldMk cId="993995744" sldId="2145705467"/>
        </pc:sldMkLst>
      </pc:sldChg>
      <pc:sldChg chg="modSp mod modNotesTx">
        <pc:chgData name="Ameena Pirbhai" userId="835a2cf6-1d70-4fe5-84f0-b47b0b7e9bd1" providerId="ADAL" clId="{AAAE1995-4396-1846-A98F-116EFB942EC2}" dt="2022-01-24T13:04:45.115" v="4696" actId="20577"/>
        <pc:sldMkLst>
          <pc:docMk/>
          <pc:sldMk cId="96403367" sldId="2145705468"/>
        </pc:sldMkLst>
        <pc:spChg chg="mod">
          <ac:chgData name="Ameena Pirbhai" userId="835a2cf6-1d70-4fe5-84f0-b47b0b7e9bd1" providerId="ADAL" clId="{AAAE1995-4396-1846-A98F-116EFB942EC2}" dt="2022-01-24T11:44:11.663" v="4005" actId="20577"/>
          <ac:spMkLst>
            <pc:docMk/>
            <pc:sldMk cId="96403367" sldId="2145705468"/>
            <ac:spMk id="2" creationId="{50919E5E-5641-7744-BEA0-745D53F0E044}"/>
          </ac:spMkLst>
        </pc:spChg>
        <pc:spChg chg="mod">
          <ac:chgData name="Ameena Pirbhai" userId="835a2cf6-1d70-4fe5-84f0-b47b0b7e9bd1" providerId="ADAL" clId="{AAAE1995-4396-1846-A98F-116EFB942EC2}" dt="2022-01-24T11:42:25.082" v="3987" actId="20577"/>
          <ac:spMkLst>
            <pc:docMk/>
            <pc:sldMk cId="96403367" sldId="2145705468"/>
            <ac:spMk id="4" creationId="{82DE5E3A-02A4-BB49-A5BC-CB39DC634FE6}"/>
          </ac:spMkLst>
        </pc:spChg>
      </pc:sldChg>
      <pc:sldChg chg="modSp mod modNotesTx">
        <pc:chgData name="Ameena Pirbhai" userId="835a2cf6-1d70-4fe5-84f0-b47b0b7e9bd1" providerId="ADAL" clId="{AAAE1995-4396-1846-A98F-116EFB942EC2}" dt="2022-01-24T19:51:40.551" v="7886" actId="1038"/>
        <pc:sldMkLst>
          <pc:docMk/>
          <pc:sldMk cId="140555769" sldId="2145705469"/>
        </pc:sldMkLst>
        <pc:spChg chg="mod">
          <ac:chgData name="Ameena Pirbhai" userId="835a2cf6-1d70-4fe5-84f0-b47b0b7e9bd1" providerId="ADAL" clId="{AAAE1995-4396-1846-A98F-116EFB942EC2}" dt="2022-01-24T11:47:59.114" v="4041" actId="21"/>
          <ac:spMkLst>
            <pc:docMk/>
            <pc:sldMk cId="140555769" sldId="2145705469"/>
            <ac:spMk id="4" creationId="{AF504445-6EF9-7E43-9A36-75AD95672BB1}"/>
          </ac:spMkLst>
        </pc:spChg>
        <pc:spChg chg="mod">
          <ac:chgData name="Ameena Pirbhai" userId="835a2cf6-1d70-4fe5-84f0-b47b0b7e9bd1" providerId="ADAL" clId="{AAAE1995-4396-1846-A98F-116EFB942EC2}" dt="2022-01-24T11:50:18.675" v="4085" actId="20577"/>
          <ac:spMkLst>
            <pc:docMk/>
            <pc:sldMk cId="140555769" sldId="2145705469"/>
            <ac:spMk id="20" creationId="{1349B5EA-E96C-AB4A-9FB2-C7D5DA0C17B5}"/>
          </ac:spMkLst>
        </pc:spChg>
        <pc:spChg chg="mod">
          <ac:chgData name="Ameena Pirbhai" userId="835a2cf6-1d70-4fe5-84f0-b47b0b7e9bd1" providerId="ADAL" clId="{AAAE1995-4396-1846-A98F-116EFB942EC2}" dt="2022-01-24T11:53:48.732" v="4095" actId="20577"/>
          <ac:spMkLst>
            <pc:docMk/>
            <pc:sldMk cId="140555769" sldId="2145705469"/>
            <ac:spMk id="23" creationId="{EC3562C3-C4EB-4B4D-8822-CB45AF416040}"/>
          </ac:spMkLst>
        </pc:spChg>
        <pc:spChg chg="mod">
          <ac:chgData name="Ameena Pirbhai" userId="835a2cf6-1d70-4fe5-84f0-b47b0b7e9bd1" providerId="ADAL" clId="{AAAE1995-4396-1846-A98F-116EFB942EC2}" dt="2022-01-24T19:51:40.551" v="7886" actId="1038"/>
          <ac:spMkLst>
            <pc:docMk/>
            <pc:sldMk cId="140555769" sldId="2145705469"/>
            <ac:spMk id="24" creationId="{FCBD2F60-7B4D-DA4E-8869-AC51C7921933}"/>
          </ac:spMkLst>
        </pc:spChg>
      </pc:sldChg>
      <pc:sldChg chg="modSp mod ord modNotesTx">
        <pc:chgData name="Ameena Pirbhai" userId="835a2cf6-1d70-4fe5-84f0-b47b0b7e9bd1" providerId="ADAL" clId="{AAAE1995-4396-1846-A98F-116EFB942EC2}" dt="2022-01-24T19:33:36.797" v="7652" actId="255"/>
        <pc:sldMkLst>
          <pc:docMk/>
          <pc:sldMk cId="2515406065" sldId="2145705470"/>
        </pc:sldMkLst>
        <pc:spChg chg="mod">
          <ac:chgData name="Ameena Pirbhai" userId="835a2cf6-1d70-4fe5-84f0-b47b0b7e9bd1" providerId="ADAL" clId="{AAAE1995-4396-1846-A98F-116EFB942EC2}" dt="2022-01-24T18:16:04.726" v="6764" actId="5793"/>
          <ac:spMkLst>
            <pc:docMk/>
            <pc:sldMk cId="2515406065" sldId="2145705470"/>
            <ac:spMk id="2" creationId="{FF73EF63-CD16-5C47-8BF9-0BA7840B290F}"/>
          </ac:spMkLst>
        </pc:spChg>
        <pc:spChg chg="mod">
          <ac:chgData name="Ameena Pirbhai" userId="835a2cf6-1d70-4fe5-84f0-b47b0b7e9bd1" providerId="ADAL" clId="{AAAE1995-4396-1846-A98F-116EFB942EC2}" dt="2022-01-24T19:33:36.797" v="7652" actId="255"/>
          <ac:spMkLst>
            <pc:docMk/>
            <pc:sldMk cId="2515406065" sldId="2145705470"/>
            <ac:spMk id="3" creationId="{276750AF-1859-A542-BCFF-38BFA723D2C3}"/>
          </ac:spMkLst>
        </pc:spChg>
      </pc:sldChg>
      <pc:sldChg chg="modSp mod ord modNotesTx">
        <pc:chgData name="Ameena Pirbhai" userId="835a2cf6-1d70-4fe5-84f0-b47b0b7e9bd1" providerId="ADAL" clId="{AAAE1995-4396-1846-A98F-116EFB942EC2}" dt="2022-01-24T19:04:10.022" v="7651" actId="20577"/>
        <pc:sldMkLst>
          <pc:docMk/>
          <pc:sldMk cId="2476955655" sldId="2145705472"/>
        </pc:sldMkLst>
        <pc:spChg chg="mod">
          <ac:chgData name="Ameena Pirbhai" userId="835a2cf6-1d70-4fe5-84f0-b47b0b7e9bd1" providerId="ADAL" clId="{AAAE1995-4396-1846-A98F-116EFB942EC2}" dt="2022-01-24T18:47:42.059" v="7457" actId="20577"/>
          <ac:spMkLst>
            <pc:docMk/>
            <pc:sldMk cId="2476955655" sldId="2145705472"/>
            <ac:spMk id="3" creationId="{6ACED55A-8F30-184F-B1E2-FC21EDD481AD}"/>
          </ac:spMkLst>
        </pc:spChg>
      </pc:sldChg>
      <pc:sldChg chg="del modNotesTx">
        <pc:chgData name="Ameena Pirbhai" userId="835a2cf6-1d70-4fe5-84f0-b47b0b7e9bd1" providerId="ADAL" clId="{AAAE1995-4396-1846-A98F-116EFB942EC2}" dt="2022-01-20T13:49:19.868" v="2893" actId="2696"/>
        <pc:sldMkLst>
          <pc:docMk/>
          <pc:sldMk cId="3759240003" sldId="2145705473"/>
        </pc:sldMkLst>
      </pc:sldChg>
      <pc:sldChg chg="addSp delSp modSp mod modNotesTx">
        <pc:chgData name="Ameena Pirbhai" userId="835a2cf6-1d70-4fe5-84f0-b47b0b7e9bd1" providerId="ADAL" clId="{AAAE1995-4396-1846-A98F-116EFB942EC2}" dt="2022-01-24T19:47:12.176" v="7860" actId="408"/>
        <pc:sldMkLst>
          <pc:docMk/>
          <pc:sldMk cId="660506020" sldId="2145705474"/>
        </pc:sldMkLst>
        <pc:spChg chg="add del mod">
          <ac:chgData name="Ameena Pirbhai" userId="835a2cf6-1d70-4fe5-84f0-b47b0b7e9bd1" providerId="ADAL" clId="{AAAE1995-4396-1846-A98F-116EFB942EC2}" dt="2022-01-24T17:39:24.254" v="5941" actId="478"/>
          <ac:spMkLst>
            <pc:docMk/>
            <pc:sldMk cId="660506020" sldId="2145705474"/>
            <ac:spMk id="30" creationId="{7BA2AF4E-C809-804A-8D28-EFC21EFB694E}"/>
          </ac:spMkLst>
        </pc:spChg>
        <pc:spChg chg="add del mod">
          <ac:chgData name="Ameena Pirbhai" userId="835a2cf6-1d70-4fe5-84f0-b47b0b7e9bd1" providerId="ADAL" clId="{AAAE1995-4396-1846-A98F-116EFB942EC2}" dt="2022-01-24T17:39:24.254" v="5941" actId="478"/>
          <ac:spMkLst>
            <pc:docMk/>
            <pc:sldMk cId="660506020" sldId="2145705474"/>
            <ac:spMk id="31" creationId="{971D5E3B-B97E-214D-8CAF-68E65415C264}"/>
          </ac:spMkLst>
        </pc:spChg>
        <pc:spChg chg="add del mod">
          <ac:chgData name="Ameena Pirbhai" userId="835a2cf6-1d70-4fe5-84f0-b47b0b7e9bd1" providerId="ADAL" clId="{AAAE1995-4396-1846-A98F-116EFB942EC2}" dt="2022-01-24T17:39:24.254" v="5941" actId="478"/>
          <ac:spMkLst>
            <pc:docMk/>
            <pc:sldMk cId="660506020" sldId="2145705474"/>
            <ac:spMk id="32" creationId="{7A5FBAE6-8284-EB41-B0DB-BB2B6B322AF3}"/>
          </ac:spMkLst>
        </pc:spChg>
        <pc:spChg chg="add del mod">
          <ac:chgData name="Ameena Pirbhai" userId="835a2cf6-1d70-4fe5-84f0-b47b0b7e9bd1" providerId="ADAL" clId="{AAAE1995-4396-1846-A98F-116EFB942EC2}" dt="2022-01-24T17:39:24.254" v="5941" actId="478"/>
          <ac:spMkLst>
            <pc:docMk/>
            <pc:sldMk cId="660506020" sldId="2145705474"/>
            <ac:spMk id="33" creationId="{24465A68-471B-444D-8D96-D63CA7F4DC0D}"/>
          </ac:spMkLst>
        </pc:spChg>
        <pc:picChg chg="mod">
          <ac:chgData name="Ameena Pirbhai" userId="835a2cf6-1d70-4fe5-84f0-b47b0b7e9bd1" providerId="ADAL" clId="{AAAE1995-4396-1846-A98F-116EFB942EC2}" dt="2022-01-24T19:44:36.212" v="7829" actId="408"/>
          <ac:picMkLst>
            <pc:docMk/>
            <pc:sldMk cId="660506020" sldId="2145705474"/>
            <ac:picMk id="14" creationId="{2B2F0E94-E456-3F4A-82F8-C93E61C5B2A1}"/>
          </ac:picMkLst>
        </pc:picChg>
        <pc:picChg chg="mod">
          <ac:chgData name="Ameena Pirbhai" userId="835a2cf6-1d70-4fe5-84f0-b47b0b7e9bd1" providerId="ADAL" clId="{AAAE1995-4396-1846-A98F-116EFB942EC2}" dt="2022-01-24T19:44:36.212" v="7829" actId="408"/>
          <ac:picMkLst>
            <pc:docMk/>
            <pc:sldMk cId="660506020" sldId="2145705474"/>
            <ac:picMk id="17" creationId="{B9887607-535F-B04E-834F-B564ECDF56DE}"/>
          </ac:picMkLst>
        </pc:picChg>
        <pc:picChg chg="mod">
          <ac:chgData name="Ameena Pirbhai" userId="835a2cf6-1d70-4fe5-84f0-b47b0b7e9bd1" providerId="ADAL" clId="{AAAE1995-4396-1846-A98F-116EFB942EC2}" dt="2022-01-24T19:45:42.380" v="7833" actId="12789"/>
          <ac:picMkLst>
            <pc:docMk/>
            <pc:sldMk cId="660506020" sldId="2145705474"/>
            <ac:picMk id="18" creationId="{6495F9A7-9EB5-DF4A-825B-C1DEB0BBB8ED}"/>
          </ac:picMkLst>
        </pc:picChg>
        <pc:picChg chg="mod">
          <ac:chgData name="Ameena Pirbhai" userId="835a2cf6-1d70-4fe5-84f0-b47b0b7e9bd1" providerId="ADAL" clId="{AAAE1995-4396-1846-A98F-116EFB942EC2}" dt="2022-01-24T19:45:42.380" v="7833" actId="12789"/>
          <ac:picMkLst>
            <pc:docMk/>
            <pc:sldMk cId="660506020" sldId="2145705474"/>
            <ac:picMk id="19" creationId="{E4E53BAA-8E7C-0644-868C-5C0B582134F9}"/>
          </ac:picMkLst>
        </pc:picChg>
        <pc:picChg chg="mod">
          <ac:chgData name="Ameena Pirbhai" userId="835a2cf6-1d70-4fe5-84f0-b47b0b7e9bd1" providerId="ADAL" clId="{AAAE1995-4396-1846-A98F-116EFB942EC2}" dt="2022-01-24T19:47:12.176" v="7860" actId="408"/>
          <ac:picMkLst>
            <pc:docMk/>
            <pc:sldMk cId="660506020" sldId="2145705474"/>
            <ac:picMk id="20" creationId="{FA6559D9-04EA-8846-9891-C5669D871D7F}"/>
          </ac:picMkLst>
        </pc:picChg>
        <pc:picChg chg="mod">
          <ac:chgData name="Ameena Pirbhai" userId="835a2cf6-1d70-4fe5-84f0-b47b0b7e9bd1" providerId="ADAL" clId="{AAAE1995-4396-1846-A98F-116EFB942EC2}" dt="2022-01-24T19:47:12.176" v="7860" actId="408"/>
          <ac:picMkLst>
            <pc:docMk/>
            <pc:sldMk cId="660506020" sldId="2145705474"/>
            <ac:picMk id="21" creationId="{9436FF11-2792-C94E-A6CD-53E1BBF9F827}"/>
          </ac:picMkLst>
        </pc:picChg>
        <pc:picChg chg="mod">
          <ac:chgData name="Ameena Pirbhai" userId="835a2cf6-1d70-4fe5-84f0-b47b0b7e9bd1" providerId="ADAL" clId="{AAAE1995-4396-1846-A98F-116EFB942EC2}" dt="2022-01-24T19:44:36.212" v="7829" actId="408"/>
          <ac:picMkLst>
            <pc:docMk/>
            <pc:sldMk cId="660506020" sldId="2145705474"/>
            <ac:picMk id="22" creationId="{424F9E54-8AEC-8A47-A96B-B0C7134ACCE0}"/>
          </ac:picMkLst>
        </pc:picChg>
        <pc:picChg chg="mod">
          <ac:chgData name="Ameena Pirbhai" userId="835a2cf6-1d70-4fe5-84f0-b47b0b7e9bd1" providerId="ADAL" clId="{AAAE1995-4396-1846-A98F-116EFB942EC2}" dt="2022-01-24T19:45:42.380" v="7833" actId="12789"/>
          <ac:picMkLst>
            <pc:docMk/>
            <pc:sldMk cId="660506020" sldId="2145705474"/>
            <ac:picMk id="23" creationId="{A1ABD7F0-9DCE-ED4D-A4FD-73D1E1746086}"/>
          </ac:picMkLst>
        </pc:picChg>
        <pc:picChg chg="mod">
          <ac:chgData name="Ameena Pirbhai" userId="835a2cf6-1d70-4fe5-84f0-b47b0b7e9bd1" providerId="ADAL" clId="{AAAE1995-4396-1846-A98F-116EFB942EC2}" dt="2022-01-24T19:45:42.380" v="7833" actId="12789"/>
          <ac:picMkLst>
            <pc:docMk/>
            <pc:sldMk cId="660506020" sldId="2145705474"/>
            <ac:picMk id="24" creationId="{740732A5-E8F5-744B-ADFF-5C84452B7A81}"/>
          </ac:picMkLst>
        </pc:picChg>
        <pc:picChg chg="mod">
          <ac:chgData name="Ameena Pirbhai" userId="835a2cf6-1d70-4fe5-84f0-b47b0b7e9bd1" providerId="ADAL" clId="{AAAE1995-4396-1846-A98F-116EFB942EC2}" dt="2022-01-24T19:47:12.176" v="7860" actId="408"/>
          <ac:picMkLst>
            <pc:docMk/>
            <pc:sldMk cId="660506020" sldId="2145705474"/>
            <ac:picMk id="25" creationId="{2AF2FD70-C216-8241-AEA2-9713DCCCA774}"/>
          </ac:picMkLst>
        </pc:picChg>
        <pc:picChg chg="mod">
          <ac:chgData name="Ameena Pirbhai" userId="835a2cf6-1d70-4fe5-84f0-b47b0b7e9bd1" providerId="ADAL" clId="{AAAE1995-4396-1846-A98F-116EFB942EC2}" dt="2022-01-24T19:44:36.212" v="7829" actId="408"/>
          <ac:picMkLst>
            <pc:docMk/>
            <pc:sldMk cId="660506020" sldId="2145705474"/>
            <ac:picMk id="26" creationId="{3211932E-7A91-7542-BDBC-DB80A9260E3E}"/>
          </ac:picMkLst>
        </pc:picChg>
        <pc:picChg chg="mod">
          <ac:chgData name="Ameena Pirbhai" userId="835a2cf6-1d70-4fe5-84f0-b47b0b7e9bd1" providerId="ADAL" clId="{AAAE1995-4396-1846-A98F-116EFB942EC2}" dt="2022-01-24T19:44:36.212" v="7829" actId="408"/>
          <ac:picMkLst>
            <pc:docMk/>
            <pc:sldMk cId="660506020" sldId="2145705474"/>
            <ac:picMk id="27" creationId="{BA9617D8-DA30-BF4D-99DB-0B5EBA5A9A72}"/>
          </ac:picMkLst>
        </pc:picChg>
        <pc:picChg chg="mod">
          <ac:chgData name="Ameena Pirbhai" userId="835a2cf6-1d70-4fe5-84f0-b47b0b7e9bd1" providerId="ADAL" clId="{AAAE1995-4396-1846-A98F-116EFB942EC2}" dt="2022-01-24T19:44:36.212" v="7829" actId="408"/>
          <ac:picMkLst>
            <pc:docMk/>
            <pc:sldMk cId="660506020" sldId="2145705474"/>
            <ac:picMk id="28" creationId="{B679C2DD-6DC1-2B49-967F-3B33C1155E37}"/>
          </ac:picMkLst>
        </pc:picChg>
        <pc:picChg chg="mod">
          <ac:chgData name="Ameena Pirbhai" userId="835a2cf6-1d70-4fe5-84f0-b47b0b7e9bd1" providerId="ADAL" clId="{AAAE1995-4396-1846-A98F-116EFB942EC2}" dt="2022-01-24T19:44:36.212" v="7829" actId="408"/>
          <ac:picMkLst>
            <pc:docMk/>
            <pc:sldMk cId="660506020" sldId="2145705474"/>
            <ac:picMk id="29" creationId="{05CE61BC-3F92-0348-805E-92F299D29C69}"/>
          </ac:picMkLst>
        </pc:picChg>
      </pc:sldChg>
      <pc:sldChg chg="modSp mod modNotesTx">
        <pc:chgData name="Ameena Pirbhai" userId="835a2cf6-1d70-4fe5-84f0-b47b0b7e9bd1" providerId="ADAL" clId="{AAAE1995-4396-1846-A98F-116EFB942EC2}" dt="2022-01-24T19:51:11.464" v="7883" actId="313"/>
        <pc:sldMkLst>
          <pc:docMk/>
          <pc:sldMk cId="1727285182" sldId="2145705476"/>
        </pc:sldMkLst>
        <pc:spChg chg="mod">
          <ac:chgData name="Ameena Pirbhai" userId="835a2cf6-1d70-4fe5-84f0-b47b0b7e9bd1" providerId="ADAL" clId="{AAAE1995-4396-1846-A98F-116EFB942EC2}" dt="2022-01-24T19:51:11.464" v="7883" actId="313"/>
          <ac:spMkLst>
            <pc:docMk/>
            <pc:sldMk cId="1727285182" sldId="2145705476"/>
            <ac:spMk id="2" creationId="{AE2382E3-E589-4348-BF68-55FDA1F4E37C}"/>
          </ac:spMkLst>
        </pc:spChg>
        <pc:spChg chg="mod">
          <ac:chgData name="Ameena Pirbhai" userId="835a2cf6-1d70-4fe5-84f0-b47b0b7e9bd1" providerId="ADAL" clId="{AAAE1995-4396-1846-A98F-116EFB942EC2}" dt="2022-01-24T17:30:17.483" v="5934" actId="20577"/>
          <ac:spMkLst>
            <pc:docMk/>
            <pc:sldMk cId="1727285182" sldId="2145705476"/>
            <ac:spMk id="17" creationId="{CC988FD8-D6E0-8E40-92EC-36C6C32FD2BC}"/>
          </ac:spMkLst>
        </pc:spChg>
        <pc:spChg chg="mod">
          <ac:chgData name="Ameena Pirbhai" userId="835a2cf6-1d70-4fe5-84f0-b47b0b7e9bd1" providerId="ADAL" clId="{AAAE1995-4396-1846-A98F-116EFB942EC2}" dt="2022-01-24T19:48:02.080" v="7867" actId="1038"/>
          <ac:spMkLst>
            <pc:docMk/>
            <pc:sldMk cId="1727285182" sldId="2145705476"/>
            <ac:spMk id="20" creationId="{2AC4B36A-D65F-5242-A448-051C4FD95A31}"/>
          </ac:spMkLst>
        </pc:spChg>
        <pc:spChg chg="mod">
          <ac:chgData name="Ameena Pirbhai" userId="835a2cf6-1d70-4fe5-84f0-b47b0b7e9bd1" providerId="ADAL" clId="{AAAE1995-4396-1846-A98F-116EFB942EC2}" dt="2022-01-24T17:30:06.703" v="5930" actId="20577"/>
          <ac:spMkLst>
            <pc:docMk/>
            <pc:sldMk cId="1727285182" sldId="2145705476"/>
            <ac:spMk id="24" creationId="{363E6E2D-6C4D-FB40-9EE8-681CFE5D8724}"/>
          </ac:spMkLst>
        </pc:spChg>
        <pc:grpChg chg="mod">
          <ac:chgData name="Ameena Pirbhai" userId="835a2cf6-1d70-4fe5-84f0-b47b0b7e9bd1" providerId="ADAL" clId="{AAAE1995-4396-1846-A98F-116EFB942EC2}" dt="2022-01-24T19:48:47.666" v="7869" actId="12789"/>
          <ac:grpSpMkLst>
            <pc:docMk/>
            <pc:sldMk cId="1727285182" sldId="2145705476"/>
            <ac:grpSpMk id="39" creationId="{DC20E357-245E-AB46-822B-D5A4A46D77BD}"/>
          </ac:grpSpMkLst>
        </pc:grpChg>
        <pc:picChg chg="mod">
          <ac:chgData name="Ameena Pirbhai" userId="835a2cf6-1d70-4fe5-84f0-b47b0b7e9bd1" providerId="ADAL" clId="{AAAE1995-4396-1846-A98F-116EFB942EC2}" dt="2022-01-24T19:48:47.666" v="7869" actId="12789"/>
          <ac:picMkLst>
            <pc:docMk/>
            <pc:sldMk cId="1727285182" sldId="2145705476"/>
            <ac:picMk id="19" creationId="{58EBE683-6404-C748-BE76-F81F44D23188}"/>
          </ac:picMkLst>
        </pc:picChg>
        <pc:picChg chg="mod">
          <ac:chgData name="Ameena Pirbhai" userId="835a2cf6-1d70-4fe5-84f0-b47b0b7e9bd1" providerId="ADAL" clId="{AAAE1995-4396-1846-A98F-116EFB942EC2}" dt="2022-01-24T19:48:47.666" v="7869" actId="12789"/>
          <ac:picMkLst>
            <pc:docMk/>
            <pc:sldMk cId="1727285182" sldId="2145705476"/>
            <ac:picMk id="21" creationId="{4891D7F5-8F68-FC4B-8F91-E3C40BD4B6E0}"/>
          </ac:picMkLst>
        </pc:picChg>
        <pc:picChg chg="mod">
          <ac:chgData name="Ameena Pirbhai" userId="835a2cf6-1d70-4fe5-84f0-b47b0b7e9bd1" providerId="ADAL" clId="{AAAE1995-4396-1846-A98F-116EFB942EC2}" dt="2022-01-24T19:48:47.666" v="7869" actId="12789"/>
          <ac:picMkLst>
            <pc:docMk/>
            <pc:sldMk cId="1727285182" sldId="2145705476"/>
            <ac:picMk id="36" creationId="{53CB6346-384E-6640-85F5-7A50304259A7}"/>
          </ac:picMkLst>
        </pc:picChg>
        <pc:picChg chg="mod">
          <ac:chgData name="Ameena Pirbhai" userId="835a2cf6-1d70-4fe5-84f0-b47b0b7e9bd1" providerId="ADAL" clId="{AAAE1995-4396-1846-A98F-116EFB942EC2}" dt="2022-01-24T19:48:47.666" v="7869" actId="12789"/>
          <ac:picMkLst>
            <pc:docMk/>
            <pc:sldMk cId="1727285182" sldId="2145705476"/>
            <ac:picMk id="38" creationId="{F740C83A-D5B4-D14D-80B9-BFC0D2C06509}"/>
          </ac:picMkLst>
        </pc:picChg>
      </pc:sldChg>
      <pc:sldChg chg="modSp mod modNotesTx">
        <pc:chgData name="Ameena Pirbhai" userId="835a2cf6-1d70-4fe5-84f0-b47b0b7e9bd1" providerId="ADAL" clId="{AAAE1995-4396-1846-A98F-116EFB942EC2}" dt="2022-01-24T19:03:26.066" v="7650" actId="20577"/>
        <pc:sldMkLst>
          <pc:docMk/>
          <pc:sldMk cId="137261639" sldId="2145705477"/>
        </pc:sldMkLst>
        <pc:spChg chg="mod">
          <ac:chgData name="Ameena Pirbhai" userId="835a2cf6-1d70-4fe5-84f0-b47b0b7e9bd1" providerId="ADAL" clId="{AAAE1995-4396-1846-A98F-116EFB942EC2}" dt="2022-01-24T19:03:26.066" v="7650" actId="20577"/>
          <ac:spMkLst>
            <pc:docMk/>
            <pc:sldMk cId="137261639" sldId="2145705477"/>
            <ac:spMk id="6" creationId="{EEC72E17-0912-E247-A18A-21A68E5CBC33}"/>
          </ac:spMkLst>
        </pc:spChg>
      </pc:sldChg>
      <pc:sldChg chg="modNotesTx">
        <pc:chgData name="Ameena Pirbhai" userId="835a2cf6-1d70-4fe5-84f0-b47b0b7e9bd1" providerId="ADAL" clId="{AAAE1995-4396-1846-A98F-116EFB942EC2}" dt="2022-01-11T17:13:28.655" v="1487" actId="20577"/>
        <pc:sldMkLst>
          <pc:docMk/>
          <pc:sldMk cId="3038681272" sldId="2145705478"/>
        </pc:sldMkLst>
      </pc:sldChg>
      <pc:sldChg chg="modSp mod modNotesTx">
        <pc:chgData name="Ameena Pirbhai" userId="835a2cf6-1d70-4fe5-84f0-b47b0b7e9bd1" providerId="ADAL" clId="{AAAE1995-4396-1846-A98F-116EFB942EC2}" dt="2022-01-24T17:42:05.984" v="5963" actId="20577"/>
        <pc:sldMkLst>
          <pc:docMk/>
          <pc:sldMk cId="2627769415" sldId="2145705479"/>
        </pc:sldMkLst>
        <pc:spChg chg="mod">
          <ac:chgData name="Ameena Pirbhai" userId="835a2cf6-1d70-4fe5-84f0-b47b0b7e9bd1" providerId="ADAL" clId="{AAAE1995-4396-1846-A98F-116EFB942EC2}" dt="2022-01-24T17:42:05.984" v="5963" actId="20577"/>
          <ac:spMkLst>
            <pc:docMk/>
            <pc:sldMk cId="2627769415" sldId="2145705479"/>
            <ac:spMk id="3" creationId="{6ACED55A-8F30-184F-B1E2-FC21EDD481AD}"/>
          </ac:spMkLst>
        </pc:spChg>
      </pc:sldChg>
      <pc:sldChg chg="addSp modSp mod modNotesTx">
        <pc:chgData name="Ameena Pirbhai" userId="835a2cf6-1d70-4fe5-84f0-b47b0b7e9bd1" providerId="ADAL" clId="{AAAE1995-4396-1846-A98F-116EFB942EC2}" dt="2022-01-26T17:15:54.941" v="9059" actId="20577"/>
        <pc:sldMkLst>
          <pc:docMk/>
          <pc:sldMk cId="814095114" sldId="2145705480"/>
        </pc:sldMkLst>
        <pc:graphicFrameChg chg="modGraphic">
          <ac:chgData name="Ameena Pirbhai" userId="835a2cf6-1d70-4fe5-84f0-b47b0b7e9bd1" providerId="ADAL" clId="{AAAE1995-4396-1846-A98F-116EFB942EC2}" dt="2022-01-26T17:15:54.941" v="9059" actId="20577"/>
          <ac:graphicFrameMkLst>
            <pc:docMk/>
            <pc:sldMk cId="814095114" sldId="2145705480"/>
            <ac:graphicFrameMk id="7" creationId="{5F8FD66C-BBE6-E74C-9463-D132596E13D1}"/>
          </ac:graphicFrameMkLst>
        </pc:graphicFrameChg>
        <pc:picChg chg="add mod">
          <ac:chgData name="Ameena Pirbhai" userId="835a2cf6-1d70-4fe5-84f0-b47b0b7e9bd1" providerId="ADAL" clId="{AAAE1995-4396-1846-A98F-116EFB942EC2}" dt="2022-01-25T09:18:01.492" v="9042"/>
          <ac:picMkLst>
            <pc:docMk/>
            <pc:sldMk cId="814095114" sldId="2145705480"/>
            <ac:picMk id="9" creationId="{D16361D2-BCAB-7B44-874F-B4F00DF4A494}"/>
          </ac:picMkLst>
        </pc:picChg>
      </pc:sldChg>
      <pc:sldChg chg="addSp delSp modSp mod ord modNotesTx">
        <pc:chgData name="Ameena Pirbhai" userId="835a2cf6-1d70-4fe5-84f0-b47b0b7e9bd1" providerId="ADAL" clId="{AAAE1995-4396-1846-A98F-116EFB942EC2}" dt="2022-01-25T13:54:38.352" v="9053" actId="478"/>
        <pc:sldMkLst>
          <pc:docMk/>
          <pc:sldMk cId="2909353126" sldId="2145705481"/>
        </pc:sldMkLst>
        <pc:spChg chg="add del mod">
          <ac:chgData name="Ameena Pirbhai" userId="835a2cf6-1d70-4fe5-84f0-b47b0b7e9bd1" providerId="ADAL" clId="{AAAE1995-4396-1846-A98F-116EFB942EC2}" dt="2022-01-25T13:54:38.352" v="9053" actId="478"/>
          <ac:spMkLst>
            <pc:docMk/>
            <pc:sldMk cId="2909353126" sldId="2145705481"/>
            <ac:spMk id="2" creationId="{F32F131C-CAD7-B24B-B8C8-268B98796EB8}"/>
          </ac:spMkLst>
        </pc:spChg>
        <pc:spChg chg="mod">
          <ac:chgData name="Ameena Pirbhai" userId="835a2cf6-1d70-4fe5-84f0-b47b0b7e9bd1" providerId="ADAL" clId="{AAAE1995-4396-1846-A98F-116EFB942EC2}" dt="2022-01-25T12:36:04.957" v="9051" actId="20577"/>
          <ac:spMkLst>
            <pc:docMk/>
            <pc:sldMk cId="2909353126" sldId="2145705481"/>
            <ac:spMk id="4" creationId="{F28DF135-A319-4524-B118-3C20F010A368}"/>
          </ac:spMkLst>
        </pc:spChg>
        <pc:spChg chg="del">
          <ac:chgData name="Ameena Pirbhai" userId="835a2cf6-1d70-4fe5-84f0-b47b0b7e9bd1" providerId="ADAL" clId="{AAAE1995-4396-1846-A98F-116EFB942EC2}" dt="2022-01-24T11:33:30.938" v="3844" actId="21"/>
          <ac:spMkLst>
            <pc:docMk/>
            <pc:sldMk cId="2909353126" sldId="2145705481"/>
            <ac:spMk id="5" creationId="{C3AEDD13-A863-4ACE-A8E8-98DABF1A93F5}"/>
          </ac:spMkLst>
        </pc:spChg>
        <pc:spChg chg="mod topLvl">
          <ac:chgData name="Ameena Pirbhai" userId="835a2cf6-1d70-4fe5-84f0-b47b0b7e9bd1" providerId="ADAL" clId="{AAAE1995-4396-1846-A98F-116EFB942EC2}" dt="2022-01-25T00:07:22.467" v="9017" actId="164"/>
          <ac:spMkLst>
            <pc:docMk/>
            <pc:sldMk cId="2909353126" sldId="2145705481"/>
            <ac:spMk id="9" creationId="{57AFCB0E-2B45-1D4D-A1E8-579053B5E492}"/>
          </ac:spMkLst>
        </pc:spChg>
        <pc:spChg chg="mod topLvl">
          <ac:chgData name="Ameena Pirbhai" userId="835a2cf6-1d70-4fe5-84f0-b47b0b7e9bd1" providerId="ADAL" clId="{AAAE1995-4396-1846-A98F-116EFB942EC2}" dt="2022-01-25T00:07:22.467" v="9017" actId="164"/>
          <ac:spMkLst>
            <pc:docMk/>
            <pc:sldMk cId="2909353126" sldId="2145705481"/>
            <ac:spMk id="10" creationId="{E69AF93F-3AAF-1042-85D2-775337A8E0AC}"/>
          </ac:spMkLst>
        </pc:spChg>
        <pc:spChg chg="mod topLvl">
          <ac:chgData name="Ameena Pirbhai" userId="835a2cf6-1d70-4fe5-84f0-b47b0b7e9bd1" providerId="ADAL" clId="{AAAE1995-4396-1846-A98F-116EFB942EC2}" dt="2022-01-25T00:07:22.467" v="9017" actId="164"/>
          <ac:spMkLst>
            <pc:docMk/>
            <pc:sldMk cId="2909353126" sldId="2145705481"/>
            <ac:spMk id="11" creationId="{198216BF-309E-2244-A2D8-9E5CB7F176EB}"/>
          </ac:spMkLst>
        </pc:spChg>
        <pc:spChg chg="mod">
          <ac:chgData name="Ameena Pirbhai" userId="835a2cf6-1d70-4fe5-84f0-b47b0b7e9bd1" providerId="ADAL" clId="{AAAE1995-4396-1846-A98F-116EFB942EC2}" dt="2022-01-24T19:37:31.509" v="7673" actId="14100"/>
          <ac:spMkLst>
            <pc:docMk/>
            <pc:sldMk cId="2909353126" sldId="2145705481"/>
            <ac:spMk id="12" creationId="{E6F2C908-93BA-4AD5-9B6E-BAE1F4B08936}"/>
          </ac:spMkLst>
        </pc:spChg>
        <pc:spChg chg="mod topLvl">
          <ac:chgData name="Ameena Pirbhai" userId="835a2cf6-1d70-4fe5-84f0-b47b0b7e9bd1" providerId="ADAL" clId="{AAAE1995-4396-1846-A98F-116EFB942EC2}" dt="2022-01-25T00:07:22.467" v="9017" actId="164"/>
          <ac:spMkLst>
            <pc:docMk/>
            <pc:sldMk cId="2909353126" sldId="2145705481"/>
            <ac:spMk id="13" creationId="{AE63A3D4-767F-D944-946E-170C517BCABB}"/>
          </ac:spMkLst>
        </pc:spChg>
        <pc:spChg chg="mod topLvl">
          <ac:chgData name="Ameena Pirbhai" userId="835a2cf6-1d70-4fe5-84f0-b47b0b7e9bd1" providerId="ADAL" clId="{AAAE1995-4396-1846-A98F-116EFB942EC2}" dt="2022-01-25T00:07:22.467" v="9017" actId="164"/>
          <ac:spMkLst>
            <pc:docMk/>
            <pc:sldMk cId="2909353126" sldId="2145705481"/>
            <ac:spMk id="15" creationId="{9A9A924B-5063-9D43-AE00-D336F0D0CE4F}"/>
          </ac:spMkLst>
        </pc:spChg>
        <pc:spChg chg="mod topLvl">
          <ac:chgData name="Ameena Pirbhai" userId="835a2cf6-1d70-4fe5-84f0-b47b0b7e9bd1" providerId="ADAL" clId="{AAAE1995-4396-1846-A98F-116EFB942EC2}" dt="2022-01-25T00:07:22.467" v="9017" actId="164"/>
          <ac:spMkLst>
            <pc:docMk/>
            <pc:sldMk cId="2909353126" sldId="2145705481"/>
            <ac:spMk id="16" creationId="{AFAB3CA6-DD6A-0644-A2B4-761C845F92E7}"/>
          </ac:spMkLst>
        </pc:spChg>
        <pc:spChg chg="mod topLvl">
          <ac:chgData name="Ameena Pirbhai" userId="835a2cf6-1d70-4fe5-84f0-b47b0b7e9bd1" providerId="ADAL" clId="{AAAE1995-4396-1846-A98F-116EFB942EC2}" dt="2022-01-25T00:07:22.467" v="9017" actId="164"/>
          <ac:spMkLst>
            <pc:docMk/>
            <pc:sldMk cId="2909353126" sldId="2145705481"/>
            <ac:spMk id="17" creationId="{3D8C794C-3EBD-674B-8308-FB720F77F9F2}"/>
          </ac:spMkLst>
        </pc:spChg>
        <pc:spChg chg="mod topLvl">
          <ac:chgData name="Ameena Pirbhai" userId="835a2cf6-1d70-4fe5-84f0-b47b0b7e9bd1" providerId="ADAL" clId="{AAAE1995-4396-1846-A98F-116EFB942EC2}" dt="2022-01-25T00:07:22.467" v="9017" actId="164"/>
          <ac:spMkLst>
            <pc:docMk/>
            <pc:sldMk cId="2909353126" sldId="2145705481"/>
            <ac:spMk id="18" creationId="{D000EF97-8134-1043-9E79-2D178D1CB52C}"/>
          </ac:spMkLst>
        </pc:spChg>
        <pc:spChg chg="mod topLvl">
          <ac:chgData name="Ameena Pirbhai" userId="835a2cf6-1d70-4fe5-84f0-b47b0b7e9bd1" providerId="ADAL" clId="{AAAE1995-4396-1846-A98F-116EFB942EC2}" dt="2022-01-25T00:07:22.467" v="9017" actId="164"/>
          <ac:spMkLst>
            <pc:docMk/>
            <pc:sldMk cId="2909353126" sldId="2145705481"/>
            <ac:spMk id="19" creationId="{0375E353-DD0D-5A4C-AC00-23436C301561}"/>
          </ac:spMkLst>
        </pc:spChg>
        <pc:spChg chg="mod topLvl">
          <ac:chgData name="Ameena Pirbhai" userId="835a2cf6-1d70-4fe5-84f0-b47b0b7e9bd1" providerId="ADAL" clId="{AAAE1995-4396-1846-A98F-116EFB942EC2}" dt="2022-01-25T00:07:22.467" v="9017" actId="164"/>
          <ac:spMkLst>
            <pc:docMk/>
            <pc:sldMk cId="2909353126" sldId="2145705481"/>
            <ac:spMk id="20" creationId="{D570507D-B515-334D-AA18-B9977E5419E7}"/>
          </ac:spMkLst>
        </pc:spChg>
        <pc:spChg chg="mod topLvl">
          <ac:chgData name="Ameena Pirbhai" userId="835a2cf6-1d70-4fe5-84f0-b47b0b7e9bd1" providerId="ADAL" clId="{AAAE1995-4396-1846-A98F-116EFB942EC2}" dt="2022-01-25T00:07:22.467" v="9017" actId="164"/>
          <ac:spMkLst>
            <pc:docMk/>
            <pc:sldMk cId="2909353126" sldId="2145705481"/>
            <ac:spMk id="21" creationId="{269FC492-278D-1F43-81FF-E945A27CF8FA}"/>
          </ac:spMkLst>
        </pc:spChg>
        <pc:spChg chg="mod topLvl">
          <ac:chgData name="Ameena Pirbhai" userId="835a2cf6-1d70-4fe5-84f0-b47b0b7e9bd1" providerId="ADAL" clId="{AAAE1995-4396-1846-A98F-116EFB942EC2}" dt="2022-01-25T00:07:22.467" v="9017" actId="164"/>
          <ac:spMkLst>
            <pc:docMk/>
            <pc:sldMk cId="2909353126" sldId="2145705481"/>
            <ac:spMk id="22" creationId="{302E12F0-FFD8-C748-9B9E-3AF8CE8E3540}"/>
          </ac:spMkLst>
        </pc:spChg>
        <pc:spChg chg="mod topLvl">
          <ac:chgData name="Ameena Pirbhai" userId="835a2cf6-1d70-4fe5-84f0-b47b0b7e9bd1" providerId="ADAL" clId="{AAAE1995-4396-1846-A98F-116EFB942EC2}" dt="2022-01-25T00:07:22.467" v="9017" actId="164"/>
          <ac:spMkLst>
            <pc:docMk/>
            <pc:sldMk cId="2909353126" sldId="2145705481"/>
            <ac:spMk id="23" creationId="{70B9F152-8A46-EC46-9222-989B10E65394}"/>
          </ac:spMkLst>
        </pc:spChg>
        <pc:spChg chg="mod topLvl">
          <ac:chgData name="Ameena Pirbhai" userId="835a2cf6-1d70-4fe5-84f0-b47b0b7e9bd1" providerId="ADAL" clId="{AAAE1995-4396-1846-A98F-116EFB942EC2}" dt="2022-01-25T00:07:22.467" v="9017" actId="164"/>
          <ac:spMkLst>
            <pc:docMk/>
            <pc:sldMk cId="2909353126" sldId="2145705481"/>
            <ac:spMk id="46" creationId="{740C47D6-A9F7-164D-B66D-4B23E7B9DB35}"/>
          </ac:spMkLst>
        </pc:spChg>
        <pc:spChg chg="mod topLvl">
          <ac:chgData name="Ameena Pirbhai" userId="835a2cf6-1d70-4fe5-84f0-b47b0b7e9bd1" providerId="ADAL" clId="{AAAE1995-4396-1846-A98F-116EFB942EC2}" dt="2022-01-25T00:07:22.467" v="9017" actId="164"/>
          <ac:spMkLst>
            <pc:docMk/>
            <pc:sldMk cId="2909353126" sldId="2145705481"/>
            <ac:spMk id="47" creationId="{C6AAA873-4205-514E-AD29-B8F9C5CCA82C}"/>
          </ac:spMkLst>
        </pc:spChg>
        <pc:spChg chg="mod topLvl">
          <ac:chgData name="Ameena Pirbhai" userId="835a2cf6-1d70-4fe5-84f0-b47b0b7e9bd1" providerId="ADAL" clId="{AAAE1995-4396-1846-A98F-116EFB942EC2}" dt="2022-01-25T00:07:22.467" v="9017" actId="164"/>
          <ac:spMkLst>
            <pc:docMk/>
            <pc:sldMk cId="2909353126" sldId="2145705481"/>
            <ac:spMk id="49" creationId="{6D7523DA-5399-B749-9138-82339BB82608}"/>
          </ac:spMkLst>
        </pc:spChg>
        <pc:spChg chg="mod topLvl">
          <ac:chgData name="Ameena Pirbhai" userId="835a2cf6-1d70-4fe5-84f0-b47b0b7e9bd1" providerId="ADAL" clId="{AAAE1995-4396-1846-A98F-116EFB942EC2}" dt="2022-01-25T00:07:22.467" v="9017" actId="164"/>
          <ac:spMkLst>
            <pc:docMk/>
            <pc:sldMk cId="2909353126" sldId="2145705481"/>
            <ac:spMk id="52" creationId="{BC4D67DB-66AF-5641-83E7-64D0AE0B96B9}"/>
          </ac:spMkLst>
        </pc:spChg>
        <pc:spChg chg="mod topLvl">
          <ac:chgData name="Ameena Pirbhai" userId="835a2cf6-1d70-4fe5-84f0-b47b0b7e9bd1" providerId="ADAL" clId="{AAAE1995-4396-1846-A98F-116EFB942EC2}" dt="2022-01-25T00:07:22.467" v="9017" actId="164"/>
          <ac:spMkLst>
            <pc:docMk/>
            <pc:sldMk cId="2909353126" sldId="2145705481"/>
            <ac:spMk id="57" creationId="{7A36F5C6-8229-B149-9EDE-C310A4897734}"/>
          </ac:spMkLst>
        </pc:spChg>
        <pc:spChg chg="mod topLvl">
          <ac:chgData name="Ameena Pirbhai" userId="835a2cf6-1d70-4fe5-84f0-b47b0b7e9bd1" providerId="ADAL" clId="{AAAE1995-4396-1846-A98F-116EFB942EC2}" dt="2022-01-25T00:07:22.467" v="9017" actId="164"/>
          <ac:spMkLst>
            <pc:docMk/>
            <pc:sldMk cId="2909353126" sldId="2145705481"/>
            <ac:spMk id="64" creationId="{AD857087-75CE-BB41-B849-D010DE939E8E}"/>
          </ac:spMkLst>
        </pc:spChg>
        <pc:spChg chg="mod">
          <ac:chgData name="Ameena Pirbhai" userId="835a2cf6-1d70-4fe5-84f0-b47b0b7e9bd1" providerId="ADAL" clId="{AAAE1995-4396-1846-A98F-116EFB942EC2}" dt="2022-01-25T00:00:34.084" v="8972"/>
          <ac:spMkLst>
            <pc:docMk/>
            <pc:sldMk cId="2909353126" sldId="2145705481"/>
            <ac:spMk id="67" creationId="{78A21437-EEFD-4341-9291-529C4BD910CE}"/>
          </ac:spMkLst>
        </pc:spChg>
        <pc:spChg chg="mod">
          <ac:chgData name="Ameena Pirbhai" userId="835a2cf6-1d70-4fe5-84f0-b47b0b7e9bd1" providerId="ADAL" clId="{AAAE1995-4396-1846-A98F-116EFB942EC2}" dt="2022-01-25T00:00:34.084" v="8972"/>
          <ac:spMkLst>
            <pc:docMk/>
            <pc:sldMk cId="2909353126" sldId="2145705481"/>
            <ac:spMk id="68" creationId="{47A71C20-ED94-2C44-B9DF-EFA603B66D76}"/>
          </ac:spMkLst>
        </pc:spChg>
        <pc:spChg chg="mod">
          <ac:chgData name="Ameena Pirbhai" userId="835a2cf6-1d70-4fe5-84f0-b47b0b7e9bd1" providerId="ADAL" clId="{AAAE1995-4396-1846-A98F-116EFB942EC2}" dt="2022-01-25T00:00:34.084" v="8972"/>
          <ac:spMkLst>
            <pc:docMk/>
            <pc:sldMk cId="2909353126" sldId="2145705481"/>
            <ac:spMk id="69" creationId="{D63310E3-7024-E948-BD07-12F3E93B5E76}"/>
          </ac:spMkLst>
        </pc:spChg>
        <pc:spChg chg="mod">
          <ac:chgData name="Ameena Pirbhai" userId="835a2cf6-1d70-4fe5-84f0-b47b0b7e9bd1" providerId="ADAL" clId="{AAAE1995-4396-1846-A98F-116EFB942EC2}" dt="2022-01-25T00:00:34.084" v="8972"/>
          <ac:spMkLst>
            <pc:docMk/>
            <pc:sldMk cId="2909353126" sldId="2145705481"/>
            <ac:spMk id="70" creationId="{551DD158-F99B-AB46-826F-26A5D733D84E}"/>
          </ac:spMkLst>
        </pc:spChg>
        <pc:spChg chg="mod">
          <ac:chgData name="Ameena Pirbhai" userId="835a2cf6-1d70-4fe5-84f0-b47b0b7e9bd1" providerId="ADAL" clId="{AAAE1995-4396-1846-A98F-116EFB942EC2}" dt="2022-01-25T00:00:34.084" v="8972"/>
          <ac:spMkLst>
            <pc:docMk/>
            <pc:sldMk cId="2909353126" sldId="2145705481"/>
            <ac:spMk id="72" creationId="{97FFC862-EBB1-1143-BD80-67CA7C553665}"/>
          </ac:spMkLst>
        </pc:spChg>
        <pc:spChg chg="mod">
          <ac:chgData name="Ameena Pirbhai" userId="835a2cf6-1d70-4fe5-84f0-b47b0b7e9bd1" providerId="ADAL" clId="{AAAE1995-4396-1846-A98F-116EFB942EC2}" dt="2022-01-25T00:00:34.084" v="8972"/>
          <ac:spMkLst>
            <pc:docMk/>
            <pc:sldMk cId="2909353126" sldId="2145705481"/>
            <ac:spMk id="73" creationId="{A221D388-36AB-4F4B-ACB1-972864FC3B95}"/>
          </ac:spMkLst>
        </pc:spChg>
        <pc:spChg chg="mod">
          <ac:chgData name="Ameena Pirbhai" userId="835a2cf6-1d70-4fe5-84f0-b47b0b7e9bd1" providerId="ADAL" clId="{AAAE1995-4396-1846-A98F-116EFB942EC2}" dt="2022-01-25T00:00:34.084" v="8972"/>
          <ac:spMkLst>
            <pc:docMk/>
            <pc:sldMk cId="2909353126" sldId="2145705481"/>
            <ac:spMk id="74" creationId="{5E576764-C0F0-CC42-8272-4640ABB5450F}"/>
          </ac:spMkLst>
        </pc:spChg>
        <pc:spChg chg="mod">
          <ac:chgData name="Ameena Pirbhai" userId="835a2cf6-1d70-4fe5-84f0-b47b0b7e9bd1" providerId="ADAL" clId="{AAAE1995-4396-1846-A98F-116EFB942EC2}" dt="2022-01-25T00:00:34.084" v="8972"/>
          <ac:spMkLst>
            <pc:docMk/>
            <pc:sldMk cId="2909353126" sldId="2145705481"/>
            <ac:spMk id="75" creationId="{C7825124-9FAE-B949-A4CE-1581F8BE5ED6}"/>
          </ac:spMkLst>
        </pc:spChg>
        <pc:spChg chg="mod">
          <ac:chgData name="Ameena Pirbhai" userId="835a2cf6-1d70-4fe5-84f0-b47b0b7e9bd1" providerId="ADAL" clId="{AAAE1995-4396-1846-A98F-116EFB942EC2}" dt="2022-01-25T00:00:34.084" v="8972"/>
          <ac:spMkLst>
            <pc:docMk/>
            <pc:sldMk cId="2909353126" sldId="2145705481"/>
            <ac:spMk id="76" creationId="{301595CA-860B-F34B-BEC4-B57D8AB95E25}"/>
          </ac:spMkLst>
        </pc:spChg>
        <pc:grpChg chg="add del">
          <ac:chgData name="Ameena Pirbhai" userId="835a2cf6-1d70-4fe5-84f0-b47b0b7e9bd1" providerId="ADAL" clId="{AAAE1995-4396-1846-A98F-116EFB942EC2}" dt="2022-01-25T00:07:22.467" v="9017" actId="164"/>
          <ac:grpSpMkLst>
            <pc:docMk/>
            <pc:sldMk cId="2909353126" sldId="2145705481"/>
            <ac:grpSpMk id="2" creationId="{EFBE9EB9-1067-F343-B9B1-006ABD3510F7}"/>
          </ac:grpSpMkLst>
        </pc:grpChg>
        <pc:grpChg chg="add del mod">
          <ac:chgData name="Ameena Pirbhai" userId="835a2cf6-1d70-4fe5-84f0-b47b0b7e9bd1" providerId="ADAL" clId="{AAAE1995-4396-1846-A98F-116EFB942EC2}" dt="2022-01-25T00:01:22.280" v="8976" actId="165"/>
          <ac:grpSpMkLst>
            <pc:docMk/>
            <pc:sldMk cId="2909353126" sldId="2145705481"/>
            <ac:grpSpMk id="5" creationId="{FDB38965-8461-F841-A760-5280E8A4DBB9}"/>
          </ac:grpSpMkLst>
        </pc:grpChg>
        <pc:grpChg chg="mod topLvl">
          <ac:chgData name="Ameena Pirbhai" userId="835a2cf6-1d70-4fe5-84f0-b47b0b7e9bd1" providerId="ADAL" clId="{AAAE1995-4396-1846-A98F-116EFB942EC2}" dt="2022-01-25T00:07:22.467" v="9017" actId="164"/>
          <ac:grpSpMkLst>
            <pc:docMk/>
            <pc:sldMk cId="2909353126" sldId="2145705481"/>
            <ac:grpSpMk id="58" creationId="{22BD15E3-85A1-114A-B45D-A8C0B0A64CE9}"/>
          </ac:grpSpMkLst>
        </pc:grpChg>
        <pc:grpChg chg="mod topLvl">
          <ac:chgData name="Ameena Pirbhai" userId="835a2cf6-1d70-4fe5-84f0-b47b0b7e9bd1" providerId="ADAL" clId="{AAAE1995-4396-1846-A98F-116EFB942EC2}" dt="2022-01-25T00:07:22.467" v="9017" actId="164"/>
          <ac:grpSpMkLst>
            <pc:docMk/>
            <pc:sldMk cId="2909353126" sldId="2145705481"/>
            <ac:grpSpMk id="59" creationId="{673D4034-A590-2649-88B2-3D9EEAAD9538}"/>
          </ac:grpSpMkLst>
        </pc:grpChg>
        <pc:grpChg chg="mod topLvl">
          <ac:chgData name="Ameena Pirbhai" userId="835a2cf6-1d70-4fe5-84f0-b47b0b7e9bd1" providerId="ADAL" clId="{AAAE1995-4396-1846-A98F-116EFB942EC2}" dt="2022-01-25T00:07:22.467" v="9017" actId="164"/>
          <ac:grpSpMkLst>
            <pc:docMk/>
            <pc:sldMk cId="2909353126" sldId="2145705481"/>
            <ac:grpSpMk id="61" creationId="{8F0F5FA1-0DDF-CB4F-B1DF-23B3DDCD5DF9}"/>
          </ac:grpSpMkLst>
        </pc:grpChg>
        <pc:grpChg chg="mod topLvl">
          <ac:chgData name="Ameena Pirbhai" userId="835a2cf6-1d70-4fe5-84f0-b47b0b7e9bd1" providerId="ADAL" clId="{AAAE1995-4396-1846-A98F-116EFB942EC2}" dt="2022-01-25T00:07:22.467" v="9017" actId="164"/>
          <ac:grpSpMkLst>
            <pc:docMk/>
            <pc:sldMk cId="2909353126" sldId="2145705481"/>
            <ac:grpSpMk id="62" creationId="{9E5D1321-5641-834D-A189-9F506FE47684}"/>
          </ac:grpSpMkLst>
        </pc:grpChg>
        <pc:grpChg chg="mod">
          <ac:chgData name="Ameena Pirbhai" userId="835a2cf6-1d70-4fe5-84f0-b47b0b7e9bd1" providerId="ADAL" clId="{AAAE1995-4396-1846-A98F-116EFB942EC2}" dt="2022-01-25T00:00:34.084" v="8972"/>
          <ac:grpSpMkLst>
            <pc:docMk/>
            <pc:sldMk cId="2909353126" sldId="2145705481"/>
            <ac:grpSpMk id="65" creationId="{D31177D8-FD0B-BB46-89D5-1AF8FC26E71A}"/>
          </ac:grpSpMkLst>
        </pc:grpChg>
        <pc:grpChg chg="add">
          <ac:chgData name="Ameena Pirbhai" userId="835a2cf6-1d70-4fe5-84f0-b47b0b7e9bd1" providerId="ADAL" clId="{AAAE1995-4396-1846-A98F-116EFB942EC2}" dt="2022-01-25T00:09:13.873" v="9034" actId="164"/>
          <ac:grpSpMkLst>
            <pc:docMk/>
            <pc:sldMk cId="2909353126" sldId="2145705481"/>
            <ac:grpSpMk id="85" creationId="{9E582104-5886-D14D-B389-8A62452F9670}"/>
          </ac:grpSpMkLst>
        </pc:grpChg>
        <pc:picChg chg="del">
          <ac:chgData name="Ameena Pirbhai" userId="835a2cf6-1d70-4fe5-84f0-b47b0b7e9bd1" providerId="ADAL" clId="{AAAE1995-4396-1846-A98F-116EFB942EC2}" dt="2022-01-24T11:33:30.938" v="3844" actId="21"/>
          <ac:picMkLst>
            <pc:docMk/>
            <pc:sldMk cId="2909353126" sldId="2145705481"/>
            <ac:picMk id="8" creationId="{32E8AA0B-8B42-43EB-80EC-567A269CD1D9}"/>
          </ac:picMkLst>
        </pc:picChg>
        <pc:picChg chg="del mod">
          <ac:chgData name="Ameena Pirbhai" userId="835a2cf6-1d70-4fe5-84f0-b47b0b7e9bd1" providerId="ADAL" clId="{AAAE1995-4396-1846-A98F-116EFB942EC2}" dt="2022-01-25T00:00:50.659" v="8974" actId="478"/>
          <ac:picMkLst>
            <pc:docMk/>
            <pc:sldMk cId="2909353126" sldId="2145705481"/>
            <ac:picMk id="14" creationId="{6626892F-48FB-4DDA-A228-4D3D2E6559F3}"/>
          </ac:picMkLst>
        </pc:picChg>
        <pc:picChg chg="mod topLvl">
          <ac:chgData name="Ameena Pirbhai" userId="835a2cf6-1d70-4fe5-84f0-b47b0b7e9bd1" providerId="ADAL" clId="{AAAE1995-4396-1846-A98F-116EFB942EC2}" dt="2022-01-25T00:07:22.467" v="9017" actId="164"/>
          <ac:picMkLst>
            <pc:docMk/>
            <pc:sldMk cId="2909353126" sldId="2145705481"/>
            <ac:picMk id="60" creationId="{D8662AE6-4929-9049-9746-EA7A81958993}"/>
          </ac:picMkLst>
        </pc:picChg>
        <pc:picChg chg="mod">
          <ac:chgData name="Ameena Pirbhai" userId="835a2cf6-1d70-4fe5-84f0-b47b0b7e9bd1" providerId="ADAL" clId="{AAAE1995-4396-1846-A98F-116EFB942EC2}" dt="2022-01-25T00:04:12.260" v="9008" actId="1036"/>
          <ac:picMkLst>
            <pc:docMk/>
            <pc:sldMk cId="2909353126" sldId="2145705481"/>
            <ac:picMk id="66" creationId="{78358FA5-17C9-454A-8582-B23B6C0BE451}"/>
          </ac:picMkLst>
        </pc:picChg>
        <pc:picChg chg="mod">
          <ac:chgData name="Ameena Pirbhai" userId="835a2cf6-1d70-4fe5-84f0-b47b0b7e9bd1" providerId="ADAL" clId="{AAAE1995-4396-1846-A98F-116EFB942EC2}" dt="2022-01-25T00:00:34.084" v="8972"/>
          <ac:picMkLst>
            <pc:docMk/>
            <pc:sldMk cId="2909353126" sldId="2145705481"/>
            <ac:picMk id="71" creationId="{5AC7ECD5-CE32-5B40-B727-E6949395EF79}"/>
          </ac:picMkLst>
        </pc:picChg>
        <pc:picChg chg="mod">
          <ac:chgData name="Ameena Pirbhai" userId="835a2cf6-1d70-4fe5-84f0-b47b0b7e9bd1" providerId="ADAL" clId="{AAAE1995-4396-1846-A98F-116EFB942EC2}" dt="2022-01-25T00:00:34.084" v="8972"/>
          <ac:picMkLst>
            <pc:docMk/>
            <pc:sldMk cId="2909353126" sldId="2145705481"/>
            <ac:picMk id="77" creationId="{EF377DFC-152C-5540-B8C1-212E0D9EEDEB}"/>
          </ac:picMkLst>
        </pc:picChg>
        <pc:cxnChg chg="mod topLvl">
          <ac:chgData name="Ameena Pirbhai" userId="835a2cf6-1d70-4fe5-84f0-b47b0b7e9bd1" providerId="ADAL" clId="{AAAE1995-4396-1846-A98F-116EFB942EC2}" dt="2022-01-25T00:07:22.467" v="9017" actId="164"/>
          <ac:cxnSpMkLst>
            <pc:docMk/>
            <pc:sldMk cId="2909353126" sldId="2145705481"/>
            <ac:cxnSpMk id="6" creationId="{8E29842F-703B-5745-941A-50C2D622A524}"/>
          </ac:cxnSpMkLst>
        </pc:cxnChg>
        <pc:cxnChg chg="mod topLvl">
          <ac:chgData name="Ameena Pirbhai" userId="835a2cf6-1d70-4fe5-84f0-b47b0b7e9bd1" providerId="ADAL" clId="{AAAE1995-4396-1846-A98F-116EFB942EC2}" dt="2022-01-25T00:08:35.885" v="9033" actId="14100"/>
          <ac:cxnSpMkLst>
            <pc:docMk/>
            <pc:sldMk cId="2909353126" sldId="2145705481"/>
            <ac:cxnSpMk id="7" creationId="{53704555-69BA-7242-BB30-AB309BED9EEE}"/>
          </ac:cxnSpMkLst>
        </pc:cxnChg>
        <pc:cxnChg chg="mod topLvl">
          <ac:chgData name="Ameena Pirbhai" userId="835a2cf6-1d70-4fe5-84f0-b47b0b7e9bd1" providerId="ADAL" clId="{AAAE1995-4396-1846-A98F-116EFB942EC2}" dt="2022-01-25T00:07:22.467" v="9017" actId="164"/>
          <ac:cxnSpMkLst>
            <pc:docMk/>
            <pc:sldMk cId="2909353126" sldId="2145705481"/>
            <ac:cxnSpMk id="8" creationId="{6FFDDF66-37D1-744E-B08B-AD9B91ABE027}"/>
          </ac:cxnSpMkLst>
        </pc:cxnChg>
        <pc:cxnChg chg="mod topLvl">
          <ac:chgData name="Ameena Pirbhai" userId="835a2cf6-1d70-4fe5-84f0-b47b0b7e9bd1" providerId="ADAL" clId="{AAAE1995-4396-1846-A98F-116EFB942EC2}" dt="2022-01-25T00:07:22.467" v="9017" actId="164"/>
          <ac:cxnSpMkLst>
            <pc:docMk/>
            <pc:sldMk cId="2909353126" sldId="2145705481"/>
            <ac:cxnSpMk id="24" creationId="{19037944-D012-614F-9792-C317BC38E4F5}"/>
          </ac:cxnSpMkLst>
        </pc:cxnChg>
        <pc:cxnChg chg="mod topLvl">
          <ac:chgData name="Ameena Pirbhai" userId="835a2cf6-1d70-4fe5-84f0-b47b0b7e9bd1" providerId="ADAL" clId="{AAAE1995-4396-1846-A98F-116EFB942EC2}" dt="2022-01-25T00:07:22.467" v="9017" actId="164"/>
          <ac:cxnSpMkLst>
            <pc:docMk/>
            <pc:sldMk cId="2909353126" sldId="2145705481"/>
            <ac:cxnSpMk id="25" creationId="{F3ED692A-1096-644F-9E9A-1628DEEBF83A}"/>
          </ac:cxnSpMkLst>
        </pc:cxnChg>
        <pc:cxnChg chg="mod topLvl">
          <ac:chgData name="Ameena Pirbhai" userId="835a2cf6-1d70-4fe5-84f0-b47b0b7e9bd1" providerId="ADAL" clId="{AAAE1995-4396-1846-A98F-116EFB942EC2}" dt="2022-01-25T00:07:22.467" v="9017" actId="164"/>
          <ac:cxnSpMkLst>
            <pc:docMk/>
            <pc:sldMk cId="2909353126" sldId="2145705481"/>
            <ac:cxnSpMk id="26" creationId="{E4A9D180-631B-4144-A365-C0B93D5D8E01}"/>
          </ac:cxnSpMkLst>
        </pc:cxnChg>
        <pc:cxnChg chg="mod topLvl">
          <ac:chgData name="Ameena Pirbhai" userId="835a2cf6-1d70-4fe5-84f0-b47b0b7e9bd1" providerId="ADAL" clId="{AAAE1995-4396-1846-A98F-116EFB942EC2}" dt="2022-01-25T00:07:22.467" v="9017" actId="164"/>
          <ac:cxnSpMkLst>
            <pc:docMk/>
            <pc:sldMk cId="2909353126" sldId="2145705481"/>
            <ac:cxnSpMk id="27" creationId="{1A1BBB68-A71E-6647-A1BA-AC23EAE7D8BC}"/>
          </ac:cxnSpMkLst>
        </pc:cxnChg>
        <pc:cxnChg chg="mod topLvl">
          <ac:chgData name="Ameena Pirbhai" userId="835a2cf6-1d70-4fe5-84f0-b47b0b7e9bd1" providerId="ADAL" clId="{AAAE1995-4396-1846-A98F-116EFB942EC2}" dt="2022-01-25T00:07:22.467" v="9017" actId="164"/>
          <ac:cxnSpMkLst>
            <pc:docMk/>
            <pc:sldMk cId="2909353126" sldId="2145705481"/>
            <ac:cxnSpMk id="28" creationId="{202DE227-89E0-3942-8B39-FC9B8D677F50}"/>
          </ac:cxnSpMkLst>
        </pc:cxnChg>
        <pc:cxnChg chg="mod topLvl">
          <ac:chgData name="Ameena Pirbhai" userId="835a2cf6-1d70-4fe5-84f0-b47b0b7e9bd1" providerId="ADAL" clId="{AAAE1995-4396-1846-A98F-116EFB942EC2}" dt="2022-01-25T00:07:22.467" v="9017" actId="164"/>
          <ac:cxnSpMkLst>
            <pc:docMk/>
            <pc:sldMk cId="2909353126" sldId="2145705481"/>
            <ac:cxnSpMk id="29" creationId="{25CEDD06-7959-6240-96BB-31D967643DD3}"/>
          </ac:cxnSpMkLst>
        </pc:cxnChg>
        <pc:cxnChg chg="mod topLvl">
          <ac:chgData name="Ameena Pirbhai" userId="835a2cf6-1d70-4fe5-84f0-b47b0b7e9bd1" providerId="ADAL" clId="{AAAE1995-4396-1846-A98F-116EFB942EC2}" dt="2022-01-25T00:07:22.467" v="9017" actId="164"/>
          <ac:cxnSpMkLst>
            <pc:docMk/>
            <pc:sldMk cId="2909353126" sldId="2145705481"/>
            <ac:cxnSpMk id="30" creationId="{E8AB19A1-0EBD-F740-87BB-09DBFDD6A767}"/>
          </ac:cxnSpMkLst>
        </pc:cxnChg>
        <pc:cxnChg chg="mod topLvl">
          <ac:chgData name="Ameena Pirbhai" userId="835a2cf6-1d70-4fe5-84f0-b47b0b7e9bd1" providerId="ADAL" clId="{AAAE1995-4396-1846-A98F-116EFB942EC2}" dt="2022-01-25T00:07:22.467" v="9017" actId="164"/>
          <ac:cxnSpMkLst>
            <pc:docMk/>
            <pc:sldMk cId="2909353126" sldId="2145705481"/>
            <ac:cxnSpMk id="31" creationId="{74BFB377-D588-4A45-851D-E296F16F2350}"/>
          </ac:cxnSpMkLst>
        </pc:cxnChg>
        <pc:cxnChg chg="mod topLvl">
          <ac:chgData name="Ameena Pirbhai" userId="835a2cf6-1d70-4fe5-84f0-b47b0b7e9bd1" providerId="ADAL" clId="{AAAE1995-4396-1846-A98F-116EFB942EC2}" dt="2022-01-25T00:07:22.467" v="9017" actId="164"/>
          <ac:cxnSpMkLst>
            <pc:docMk/>
            <pc:sldMk cId="2909353126" sldId="2145705481"/>
            <ac:cxnSpMk id="32" creationId="{6B1AAF29-2FD9-B04D-89CA-8591C7C6C947}"/>
          </ac:cxnSpMkLst>
        </pc:cxnChg>
        <pc:cxnChg chg="mod topLvl">
          <ac:chgData name="Ameena Pirbhai" userId="835a2cf6-1d70-4fe5-84f0-b47b0b7e9bd1" providerId="ADAL" clId="{AAAE1995-4396-1846-A98F-116EFB942EC2}" dt="2022-01-25T00:07:22.467" v="9017" actId="164"/>
          <ac:cxnSpMkLst>
            <pc:docMk/>
            <pc:sldMk cId="2909353126" sldId="2145705481"/>
            <ac:cxnSpMk id="33" creationId="{6FB9C3B6-FC4A-0144-A90B-D1B8752E1103}"/>
          </ac:cxnSpMkLst>
        </pc:cxnChg>
        <pc:cxnChg chg="mod topLvl">
          <ac:chgData name="Ameena Pirbhai" userId="835a2cf6-1d70-4fe5-84f0-b47b0b7e9bd1" providerId="ADAL" clId="{AAAE1995-4396-1846-A98F-116EFB942EC2}" dt="2022-01-25T00:07:22.467" v="9017" actId="164"/>
          <ac:cxnSpMkLst>
            <pc:docMk/>
            <pc:sldMk cId="2909353126" sldId="2145705481"/>
            <ac:cxnSpMk id="34" creationId="{5B266FB0-3F94-D245-9859-EF9B1F7B4BF9}"/>
          </ac:cxnSpMkLst>
        </pc:cxnChg>
        <pc:cxnChg chg="mod topLvl">
          <ac:chgData name="Ameena Pirbhai" userId="835a2cf6-1d70-4fe5-84f0-b47b0b7e9bd1" providerId="ADAL" clId="{AAAE1995-4396-1846-A98F-116EFB942EC2}" dt="2022-01-25T00:07:22.467" v="9017" actId="164"/>
          <ac:cxnSpMkLst>
            <pc:docMk/>
            <pc:sldMk cId="2909353126" sldId="2145705481"/>
            <ac:cxnSpMk id="35" creationId="{81ACAD3F-5761-164B-81D2-9713D90BBA76}"/>
          </ac:cxnSpMkLst>
        </pc:cxnChg>
        <pc:cxnChg chg="mod topLvl">
          <ac:chgData name="Ameena Pirbhai" userId="835a2cf6-1d70-4fe5-84f0-b47b0b7e9bd1" providerId="ADAL" clId="{AAAE1995-4396-1846-A98F-116EFB942EC2}" dt="2022-01-25T00:07:22.467" v="9017" actId="164"/>
          <ac:cxnSpMkLst>
            <pc:docMk/>
            <pc:sldMk cId="2909353126" sldId="2145705481"/>
            <ac:cxnSpMk id="36" creationId="{2856B47F-E14C-D449-8D7C-8DFD34F05B53}"/>
          </ac:cxnSpMkLst>
        </pc:cxnChg>
        <pc:cxnChg chg="mod topLvl">
          <ac:chgData name="Ameena Pirbhai" userId="835a2cf6-1d70-4fe5-84f0-b47b0b7e9bd1" providerId="ADAL" clId="{AAAE1995-4396-1846-A98F-116EFB942EC2}" dt="2022-01-25T00:07:22.467" v="9017" actId="164"/>
          <ac:cxnSpMkLst>
            <pc:docMk/>
            <pc:sldMk cId="2909353126" sldId="2145705481"/>
            <ac:cxnSpMk id="37" creationId="{2066BFC0-96D5-8642-B2DE-13149914B9F6}"/>
          </ac:cxnSpMkLst>
        </pc:cxnChg>
        <pc:cxnChg chg="mod topLvl">
          <ac:chgData name="Ameena Pirbhai" userId="835a2cf6-1d70-4fe5-84f0-b47b0b7e9bd1" providerId="ADAL" clId="{AAAE1995-4396-1846-A98F-116EFB942EC2}" dt="2022-01-25T00:07:22.467" v="9017" actId="164"/>
          <ac:cxnSpMkLst>
            <pc:docMk/>
            <pc:sldMk cId="2909353126" sldId="2145705481"/>
            <ac:cxnSpMk id="38" creationId="{C1595B48-AEAE-FE4C-A9FB-B75E42159761}"/>
          </ac:cxnSpMkLst>
        </pc:cxnChg>
        <pc:cxnChg chg="mod topLvl">
          <ac:chgData name="Ameena Pirbhai" userId="835a2cf6-1d70-4fe5-84f0-b47b0b7e9bd1" providerId="ADAL" clId="{AAAE1995-4396-1846-A98F-116EFB942EC2}" dt="2022-01-25T00:07:22.467" v="9017" actId="164"/>
          <ac:cxnSpMkLst>
            <pc:docMk/>
            <pc:sldMk cId="2909353126" sldId="2145705481"/>
            <ac:cxnSpMk id="39" creationId="{7BC35E84-0A21-5945-B07D-B04A9102018E}"/>
          </ac:cxnSpMkLst>
        </pc:cxnChg>
        <pc:cxnChg chg="mod topLvl">
          <ac:chgData name="Ameena Pirbhai" userId="835a2cf6-1d70-4fe5-84f0-b47b0b7e9bd1" providerId="ADAL" clId="{AAAE1995-4396-1846-A98F-116EFB942EC2}" dt="2022-01-25T00:07:22.467" v="9017" actId="164"/>
          <ac:cxnSpMkLst>
            <pc:docMk/>
            <pc:sldMk cId="2909353126" sldId="2145705481"/>
            <ac:cxnSpMk id="40" creationId="{9CA56655-E868-0E41-A476-FFAE73A67309}"/>
          </ac:cxnSpMkLst>
        </pc:cxnChg>
        <pc:cxnChg chg="mod topLvl">
          <ac:chgData name="Ameena Pirbhai" userId="835a2cf6-1d70-4fe5-84f0-b47b0b7e9bd1" providerId="ADAL" clId="{AAAE1995-4396-1846-A98F-116EFB942EC2}" dt="2022-01-25T00:07:22.467" v="9017" actId="164"/>
          <ac:cxnSpMkLst>
            <pc:docMk/>
            <pc:sldMk cId="2909353126" sldId="2145705481"/>
            <ac:cxnSpMk id="41" creationId="{4FBBF0C0-8A53-DC43-BD65-77E01C77AB51}"/>
          </ac:cxnSpMkLst>
        </pc:cxnChg>
        <pc:cxnChg chg="mod topLvl">
          <ac:chgData name="Ameena Pirbhai" userId="835a2cf6-1d70-4fe5-84f0-b47b0b7e9bd1" providerId="ADAL" clId="{AAAE1995-4396-1846-A98F-116EFB942EC2}" dt="2022-01-25T00:07:22.467" v="9017" actId="164"/>
          <ac:cxnSpMkLst>
            <pc:docMk/>
            <pc:sldMk cId="2909353126" sldId="2145705481"/>
            <ac:cxnSpMk id="42" creationId="{C7213E44-151F-E949-A1B5-6B2B5C9209C3}"/>
          </ac:cxnSpMkLst>
        </pc:cxnChg>
        <pc:cxnChg chg="mod topLvl">
          <ac:chgData name="Ameena Pirbhai" userId="835a2cf6-1d70-4fe5-84f0-b47b0b7e9bd1" providerId="ADAL" clId="{AAAE1995-4396-1846-A98F-116EFB942EC2}" dt="2022-01-25T00:07:22.467" v="9017" actId="164"/>
          <ac:cxnSpMkLst>
            <pc:docMk/>
            <pc:sldMk cId="2909353126" sldId="2145705481"/>
            <ac:cxnSpMk id="43" creationId="{DC539A1A-D2AE-834B-977B-26966F9485D3}"/>
          </ac:cxnSpMkLst>
        </pc:cxnChg>
        <pc:cxnChg chg="mod topLvl">
          <ac:chgData name="Ameena Pirbhai" userId="835a2cf6-1d70-4fe5-84f0-b47b0b7e9bd1" providerId="ADAL" clId="{AAAE1995-4396-1846-A98F-116EFB942EC2}" dt="2022-01-25T00:07:22.467" v="9017" actId="164"/>
          <ac:cxnSpMkLst>
            <pc:docMk/>
            <pc:sldMk cId="2909353126" sldId="2145705481"/>
            <ac:cxnSpMk id="44" creationId="{C4588208-FE0A-4040-AA59-6E4C6C8E5094}"/>
          </ac:cxnSpMkLst>
        </pc:cxnChg>
        <pc:cxnChg chg="mod topLvl">
          <ac:chgData name="Ameena Pirbhai" userId="835a2cf6-1d70-4fe5-84f0-b47b0b7e9bd1" providerId="ADAL" clId="{AAAE1995-4396-1846-A98F-116EFB942EC2}" dt="2022-01-25T00:07:22.467" v="9017" actId="164"/>
          <ac:cxnSpMkLst>
            <pc:docMk/>
            <pc:sldMk cId="2909353126" sldId="2145705481"/>
            <ac:cxnSpMk id="45" creationId="{686DBF23-F3EB-2441-A068-081B2D5D26D1}"/>
          </ac:cxnSpMkLst>
        </pc:cxnChg>
        <pc:cxnChg chg="mod topLvl">
          <ac:chgData name="Ameena Pirbhai" userId="835a2cf6-1d70-4fe5-84f0-b47b0b7e9bd1" providerId="ADAL" clId="{AAAE1995-4396-1846-A98F-116EFB942EC2}" dt="2022-01-25T00:07:22.467" v="9017" actId="164"/>
          <ac:cxnSpMkLst>
            <pc:docMk/>
            <pc:sldMk cId="2909353126" sldId="2145705481"/>
            <ac:cxnSpMk id="48" creationId="{8A6AF8C2-C3D4-114A-9713-4A7E7CEE3E10}"/>
          </ac:cxnSpMkLst>
        </pc:cxnChg>
        <pc:cxnChg chg="mod topLvl">
          <ac:chgData name="Ameena Pirbhai" userId="835a2cf6-1d70-4fe5-84f0-b47b0b7e9bd1" providerId="ADAL" clId="{AAAE1995-4396-1846-A98F-116EFB942EC2}" dt="2022-01-25T00:07:22.467" v="9017" actId="164"/>
          <ac:cxnSpMkLst>
            <pc:docMk/>
            <pc:sldMk cId="2909353126" sldId="2145705481"/>
            <ac:cxnSpMk id="50" creationId="{7E97A7AE-938D-0A42-B793-3D07E19853A8}"/>
          </ac:cxnSpMkLst>
        </pc:cxnChg>
        <pc:cxnChg chg="mod topLvl">
          <ac:chgData name="Ameena Pirbhai" userId="835a2cf6-1d70-4fe5-84f0-b47b0b7e9bd1" providerId="ADAL" clId="{AAAE1995-4396-1846-A98F-116EFB942EC2}" dt="2022-01-25T00:07:22.467" v="9017" actId="164"/>
          <ac:cxnSpMkLst>
            <pc:docMk/>
            <pc:sldMk cId="2909353126" sldId="2145705481"/>
            <ac:cxnSpMk id="51" creationId="{E5402939-9556-164C-8F7C-AAFDAA8BA411}"/>
          </ac:cxnSpMkLst>
        </pc:cxnChg>
        <pc:cxnChg chg="mod topLvl">
          <ac:chgData name="Ameena Pirbhai" userId="835a2cf6-1d70-4fe5-84f0-b47b0b7e9bd1" providerId="ADAL" clId="{AAAE1995-4396-1846-A98F-116EFB942EC2}" dt="2022-01-25T00:07:22.467" v="9017" actId="164"/>
          <ac:cxnSpMkLst>
            <pc:docMk/>
            <pc:sldMk cId="2909353126" sldId="2145705481"/>
            <ac:cxnSpMk id="53" creationId="{3CF66CFA-71F1-8844-8E1B-7BBFCAAE4CD9}"/>
          </ac:cxnSpMkLst>
        </pc:cxnChg>
        <pc:cxnChg chg="mod topLvl">
          <ac:chgData name="Ameena Pirbhai" userId="835a2cf6-1d70-4fe5-84f0-b47b0b7e9bd1" providerId="ADAL" clId="{AAAE1995-4396-1846-A98F-116EFB942EC2}" dt="2022-01-25T00:07:22.467" v="9017" actId="164"/>
          <ac:cxnSpMkLst>
            <pc:docMk/>
            <pc:sldMk cId="2909353126" sldId="2145705481"/>
            <ac:cxnSpMk id="54" creationId="{3ABDF4D5-14DC-684D-ADE1-B9D68BFF259E}"/>
          </ac:cxnSpMkLst>
        </pc:cxnChg>
        <pc:cxnChg chg="mod topLvl">
          <ac:chgData name="Ameena Pirbhai" userId="835a2cf6-1d70-4fe5-84f0-b47b0b7e9bd1" providerId="ADAL" clId="{AAAE1995-4396-1846-A98F-116EFB942EC2}" dt="2022-01-25T00:07:22.467" v="9017" actId="164"/>
          <ac:cxnSpMkLst>
            <pc:docMk/>
            <pc:sldMk cId="2909353126" sldId="2145705481"/>
            <ac:cxnSpMk id="55" creationId="{0D701017-3B5B-A747-8F06-ECEADC0A8671}"/>
          </ac:cxnSpMkLst>
        </pc:cxnChg>
        <pc:cxnChg chg="mod topLvl">
          <ac:chgData name="Ameena Pirbhai" userId="835a2cf6-1d70-4fe5-84f0-b47b0b7e9bd1" providerId="ADAL" clId="{AAAE1995-4396-1846-A98F-116EFB942EC2}" dt="2022-01-25T00:07:22.467" v="9017" actId="164"/>
          <ac:cxnSpMkLst>
            <pc:docMk/>
            <pc:sldMk cId="2909353126" sldId="2145705481"/>
            <ac:cxnSpMk id="56" creationId="{524B0B0B-4429-C240-BCE7-8C513A90CE3A}"/>
          </ac:cxnSpMkLst>
        </pc:cxnChg>
        <pc:cxnChg chg="mod topLvl">
          <ac:chgData name="Ameena Pirbhai" userId="835a2cf6-1d70-4fe5-84f0-b47b0b7e9bd1" providerId="ADAL" clId="{AAAE1995-4396-1846-A98F-116EFB942EC2}" dt="2022-01-25T00:07:22.467" v="9017" actId="164"/>
          <ac:cxnSpMkLst>
            <pc:docMk/>
            <pc:sldMk cId="2909353126" sldId="2145705481"/>
            <ac:cxnSpMk id="63" creationId="{BDA620BA-9D69-8249-BEEA-796830D8015C}"/>
          </ac:cxnSpMkLst>
        </pc:cxnChg>
      </pc:sldChg>
      <pc:sldChg chg="addSp modSp new">
        <pc:chgData name="Ameena Pirbhai" userId="835a2cf6-1d70-4fe5-84f0-b47b0b7e9bd1" providerId="ADAL" clId="{AAAE1995-4396-1846-A98F-116EFB942EC2}" dt="2022-01-24T11:33:41.182" v="3845"/>
        <pc:sldMkLst>
          <pc:docMk/>
          <pc:sldMk cId="1972988600" sldId="2145705482"/>
        </pc:sldMkLst>
        <pc:spChg chg="add mod">
          <ac:chgData name="Ameena Pirbhai" userId="835a2cf6-1d70-4fe5-84f0-b47b0b7e9bd1" providerId="ADAL" clId="{AAAE1995-4396-1846-A98F-116EFB942EC2}" dt="2022-01-24T11:33:41.182" v="3845"/>
          <ac:spMkLst>
            <pc:docMk/>
            <pc:sldMk cId="1972988600" sldId="2145705482"/>
            <ac:spMk id="6" creationId="{86C87E50-23ED-6346-9908-6A38A9BCD8CA}"/>
          </ac:spMkLst>
        </pc:spChg>
        <pc:picChg chg="add mod">
          <ac:chgData name="Ameena Pirbhai" userId="835a2cf6-1d70-4fe5-84f0-b47b0b7e9bd1" providerId="ADAL" clId="{AAAE1995-4396-1846-A98F-116EFB942EC2}" dt="2022-01-24T11:33:41.182" v="3845"/>
          <ac:picMkLst>
            <pc:docMk/>
            <pc:sldMk cId="1972988600" sldId="2145705482"/>
            <ac:picMk id="7" creationId="{17CEDB6A-C7CA-B840-9BDA-42A29CFB7CC5}"/>
          </ac:picMkLst>
        </pc:picChg>
      </pc:sldChg>
      <pc:sldChg chg="addSp delSp modSp new del mod">
        <pc:chgData name="Ameena Pirbhai" userId="835a2cf6-1d70-4fe5-84f0-b47b0b7e9bd1" providerId="ADAL" clId="{AAAE1995-4396-1846-A98F-116EFB942EC2}" dt="2022-01-25T12:35:08.219" v="9043" actId="2696"/>
        <pc:sldMkLst>
          <pc:docMk/>
          <pc:sldMk cId="2338027096" sldId="2145705482"/>
        </pc:sldMkLst>
        <pc:spChg chg="add mod">
          <ac:chgData name="Ameena Pirbhai" userId="835a2cf6-1d70-4fe5-84f0-b47b0b7e9bd1" providerId="ADAL" clId="{AAAE1995-4396-1846-A98F-116EFB942EC2}" dt="2022-01-24T20:47:38.824" v="8299" actId="1076"/>
          <ac:spMkLst>
            <pc:docMk/>
            <pc:sldMk cId="2338027096" sldId="2145705482"/>
            <ac:spMk id="4" creationId="{50DFE7BE-FFB0-A14B-9861-72AB177E1179}"/>
          </ac:spMkLst>
        </pc:spChg>
        <pc:spChg chg="add mod">
          <ac:chgData name="Ameena Pirbhai" userId="835a2cf6-1d70-4fe5-84f0-b47b0b7e9bd1" providerId="ADAL" clId="{AAAE1995-4396-1846-A98F-116EFB942EC2}" dt="2022-01-24T20:47:38.824" v="8299" actId="1076"/>
          <ac:spMkLst>
            <pc:docMk/>
            <pc:sldMk cId="2338027096" sldId="2145705482"/>
            <ac:spMk id="5" creationId="{F9E0B931-CC6C-9849-AB81-B63CF9D0612D}"/>
          </ac:spMkLst>
        </pc:spChg>
        <pc:spChg chg="add mod">
          <ac:chgData name="Ameena Pirbhai" userId="835a2cf6-1d70-4fe5-84f0-b47b0b7e9bd1" providerId="ADAL" clId="{AAAE1995-4396-1846-A98F-116EFB942EC2}" dt="2022-01-24T20:47:38.824" v="8299" actId="1076"/>
          <ac:spMkLst>
            <pc:docMk/>
            <pc:sldMk cId="2338027096" sldId="2145705482"/>
            <ac:spMk id="6" creationId="{CB1130CD-7BA7-DF44-94D5-E0B31E61DB9F}"/>
          </ac:spMkLst>
        </pc:spChg>
        <pc:spChg chg="add mod">
          <ac:chgData name="Ameena Pirbhai" userId="835a2cf6-1d70-4fe5-84f0-b47b0b7e9bd1" providerId="ADAL" clId="{AAAE1995-4396-1846-A98F-116EFB942EC2}" dt="2022-01-24T20:47:38.824" v="8299" actId="1076"/>
          <ac:spMkLst>
            <pc:docMk/>
            <pc:sldMk cId="2338027096" sldId="2145705482"/>
            <ac:spMk id="7" creationId="{A0313120-A678-164B-A9BF-F714D8A6B3E6}"/>
          </ac:spMkLst>
        </pc:spChg>
        <pc:spChg chg="add mod">
          <ac:chgData name="Ameena Pirbhai" userId="835a2cf6-1d70-4fe5-84f0-b47b0b7e9bd1" providerId="ADAL" clId="{AAAE1995-4396-1846-A98F-116EFB942EC2}" dt="2022-01-24T20:47:38.824" v="8299" actId="1076"/>
          <ac:spMkLst>
            <pc:docMk/>
            <pc:sldMk cId="2338027096" sldId="2145705482"/>
            <ac:spMk id="8" creationId="{7E6B14A1-6C9E-E04F-A786-04DDA3ADF605}"/>
          </ac:spMkLst>
        </pc:spChg>
        <pc:spChg chg="add mod">
          <ac:chgData name="Ameena Pirbhai" userId="835a2cf6-1d70-4fe5-84f0-b47b0b7e9bd1" providerId="ADAL" clId="{AAAE1995-4396-1846-A98F-116EFB942EC2}" dt="2022-01-24T20:47:38.824" v="8299" actId="1076"/>
          <ac:spMkLst>
            <pc:docMk/>
            <pc:sldMk cId="2338027096" sldId="2145705482"/>
            <ac:spMk id="9" creationId="{29715E20-4DCE-E24B-8644-8B5746588DDD}"/>
          </ac:spMkLst>
        </pc:spChg>
        <pc:spChg chg="add mod">
          <ac:chgData name="Ameena Pirbhai" userId="835a2cf6-1d70-4fe5-84f0-b47b0b7e9bd1" providerId="ADAL" clId="{AAAE1995-4396-1846-A98F-116EFB942EC2}" dt="2022-01-24T20:47:38.824" v="8299" actId="1076"/>
          <ac:spMkLst>
            <pc:docMk/>
            <pc:sldMk cId="2338027096" sldId="2145705482"/>
            <ac:spMk id="10" creationId="{25A07594-467D-714A-BC1B-1D7656473ED2}"/>
          </ac:spMkLst>
        </pc:spChg>
        <pc:spChg chg="add mod">
          <ac:chgData name="Ameena Pirbhai" userId="835a2cf6-1d70-4fe5-84f0-b47b0b7e9bd1" providerId="ADAL" clId="{AAAE1995-4396-1846-A98F-116EFB942EC2}" dt="2022-01-24T20:47:38.824" v="8299" actId="1076"/>
          <ac:spMkLst>
            <pc:docMk/>
            <pc:sldMk cId="2338027096" sldId="2145705482"/>
            <ac:spMk id="11" creationId="{FD0A4720-859C-6D48-A29D-F0E3DD33BEC5}"/>
          </ac:spMkLst>
        </pc:spChg>
        <pc:spChg chg="add mod">
          <ac:chgData name="Ameena Pirbhai" userId="835a2cf6-1d70-4fe5-84f0-b47b0b7e9bd1" providerId="ADAL" clId="{AAAE1995-4396-1846-A98F-116EFB942EC2}" dt="2022-01-24T20:47:38.824" v="8299" actId="1076"/>
          <ac:spMkLst>
            <pc:docMk/>
            <pc:sldMk cId="2338027096" sldId="2145705482"/>
            <ac:spMk id="12" creationId="{A127E469-84C9-7146-994D-B984714B24EB}"/>
          </ac:spMkLst>
        </pc:spChg>
        <pc:spChg chg="add mod">
          <ac:chgData name="Ameena Pirbhai" userId="835a2cf6-1d70-4fe5-84f0-b47b0b7e9bd1" providerId="ADAL" clId="{AAAE1995-4396-1846-A98F-116EFB942EC2}" dt="2022-01-24T20:47:38.824" v="8299" actId="1076"/>
          <ac:spMkLst>
            <pc:docMk/>
            <pc:sldMk cId="2338027096" sldId="2145705482"/>
            <ac:spMk id="13" creationId="{AB3F577C-E196-A341-B041-C34B5FB43B1B}"/>
          </ac:spMkLst>
        </pc:spChg>
        <pc:spChg chg="add mod">
          <ac:chgData name="Ameena Pirbhai" userId="835a2cf6-1d70-4fe5-84f0-b47b0b7e9bd1" providerId="ADAL" clId="{AAAE1995-4396-1846-A98F-116EFB942EC2}" dt="2022-01-24T20:47:38.824" v="8299" actId="1076"/>
          <ac:spMkLst>
            <pc:docMk/>
            <pc:sldMk cId="2338027096" sldId="2145705482"/>
            <ac:spMk id="14" creationId="{742AF476-A2E9-8A44-B536-D5A41275530F}"/>
          </ac:spMkLst>
        </pc:spChg>
        <pc:spChg chg="add mod">
          <ac:chgData name="Ameena Pirbhai" userId="835a2cf6-1d70-4fe5-84f0-b47b0b7e9bd1" providerId="ADAL" clId="{AAAE1995-4396-1846-A98F-116EFB942EC2}" dt="2022-01-24T20:47:38.824" v="8299" actId="1076"/>
          <ac:spMkLst>
            <pc:docMk/>
            <pc:sldMk cId="2338027096" sldId="2145705482"/>
            <ac:spMk id="15" creationId="{A6C2C07C-9CB8-374B-95EA-EB3C347A090D}"/>
          </ac:spMkLst>
        </pc:spChg>
        <pc:spChg chg="add del mod">
          <ac:chgData name="Ameena Pirbhai" userId="835a2cf6-1d70-4fe5-84f0-b47b0b7e9bd1" providerId="ADAL" clId="{AAAE1995-4396-1846-A98F-116EFB942EC2}" dt="2022-01-24T23:59:16.567" v="8964" actId="478"/>
          <ac:spMkLst>
            <pc:docMk/>
            <pc:sldMk cId="2338027096" sldId="2145705482"/>
            <ac:spMk id="16" creationId="{5DBB27C6-2D53-3941-8AC6-9736A0839C76}"/>
          </ac:spMkLst>
        </pc:spChg>
        <pc:spChg chg="add mod">
          <ac:chgData name="Ameena Pirbhai" userId="835a2cf6-1d70-4fe5-84f0-b47b0b7e9bd1" providerId="ADAL" clId="{AAAE1995-4396-1846-A98F-116EFB942EC2}" dt="2022-01-24T21:41:11.816" v="8487" actId="113"/>
          <ac:spMkLst>
            <pc:docMk/>
            <pc:sldMk cId="2338027096" sldId="2145705482"/>
            <ac:spMk id="69" creationId="{49C29B92-FAB6-2944-851D-9C6C97D12CE5}"/>
          </ac:spMkLst>
        </pc:spChg>
        <pc:spChg chg="add mod">
          <ac:chgData name="Ameena Pirbhai" userId="835a2cf6-1d70-4fe5-84f0-b47b0b7e9bd1" providerId="ADAL" clId="{AAAE1995-4396-1846-A98F-116EFB942EC2}" dt="2022-01-24T21:41:11.816" v="8487" actId="113"/>
          <ac:spMkLst>
            <pc:docMk/>
            <pc:sldMk cId="2338027096" sldId="2145705482"/>
            <ac:spMk id="71" creationId="{67539D79-C69B-4248-927C-372AC12DEBE4}"/>
          </ac:spMkLst>
        </pc:spChg>
        <pc:spChg chg="add mod">
          <ac:chgData name="Ameena Pirbhai" userId="835a2cf6-1d70-4fe5-84f0-b47b0b7e9bd1" providerId="ADAL" clId="{AAAE1995-4396-1846-A98F-116EFB942EC2}" dt="2022-01-24T21:41:11.816" v="8487" actId="113"/>
          <ac:spMkLst>
            <pc:docMk/>
            <pc:sldMk cId="2338027096" sldId="2145705482"/>
            <ac:spMk id="72" creationId="{3A98D8BB-A1B0-2C41-A92E-3E2F9A15EAD1}"/>
          </ac:spMkLst>
        </pc:spChg>
        <pc:spChg chg="add mod">
          <ac:chgData name="Ameena Pirbhai" userId="835a2cf6-1d70-4fe5-84f0-b47b0b7e9bd1" providerId="ADAL" clId="{AAAE1995-4396-1846-A98F-116EFB942EC2}" dt="2022-01-24T21:41:11.816" v="8487" actId="113"/>
          <ac:spMkLst>
            <pc:docMk/>
            <pc:sldMk cId="2338027096" sldId="2145705482"/>
            <ac:spMk id="73" creationId="{76C38E34-4B6E-D348-BBCF-A0734DF9BB5E}"/>
          </ac:spMkLst>
        </pc:spChg>
        <pc:spChg chg="add mod">
          <ac:chgData name="Ameena Pirbhai" userId="835a2cf6-1d70-4fe5-84f0-b47b0b7e9bd1" providerId="ADAL" clId="{AAAE1995-4396-1846-A98F-116EFB942EC2}" dt="2022-01-24T22:13:10.398" v="8577" actId="17032"/>
          <ac:spMkLst>
            <pc:docMk/>
            <pc:sldMk cId="2338027096" sldId="2145705482"/>
            <ac:spMk id="74" creationId="{0AEC83D0-F2B5-7943-808E-5F6307B85BD6}"/>
          </ac:spMkLst>
        </pc:spChg>
        <pc:spChg chg="add del mod">
          <ac:chgData name="Ameena Pirbhai" userId="835a2cf6-1d70-4fe5-84f0-b47b0b7e9bd1" providerId="ADAL" clId="{AAAE1995-4396-1846-A98F-116EFB942EC2}" dt="2022-01-24T20:51:38.928" v="8311" actId="478"/>
          <ac:spMkLst>
            <pc:docMk/>
            <pc:sldMk cId="2338027096" sldId="2145705482"/>
            <ac:spMk id="79" creationId="{34F2FB69-F269-B04C-8044-E0346FE8E93B}"/>
          </ac:spMkLst>
        </pc:spChg>
        <pc:spChg chg="add del mod">
          <ac:chgData name="Ameena Pirbhai" userId="835a2cf6-1d70-4fe5-84f0-b47b0b7e9bd1" providerId="ADAL" clId="{AAAE1995-4396-1846-A98F-116EFB942EC2}" dt="2022-01-24T20:52:29.203" v="8316" actId="478"/>
          <ac:spMkLst>
            <pc:docMk/>
            <pc:sldMk cId="2338027096" sldId="2145705482"/>
            <ac:spMk id="80" creationId="{4C12BDEE-19D8-C240-8143-850E18F93A91}"/>
          </ac:spMkLst>
        </pc:spChg>
        <pc:spChg chg="add del">
          <ac:chgData name="Ameena Pirbhai" userId="835a2cf6-1d70-4fe5-84f0-b47b0b7e9bd1" providerId="ADAL" clId="{AAAE1995-4396-1846-A98F-116EFB942EC2}" dt="2022-01-24T20:53:22.901" v="8318" actId="478"/>
          <ac:spMkLst>
            <pc:docMk/>
            <pc:sldMk cId="2338027096" sldId="2145705482"/>
            <ac:spMk id="81" creationId="{898E9EC3-CC8A-DC48-AE0E-BC2D1DB981B4}"/>
          </ac:spMkLst>
        </pc:spChg>
        <pc:spChg chg="add del">
          <ac:chgData name="Ameena Pirbhai" userId="835a2cf6-1d70-4fe5-84f0-b47b0b7e9bd1" providerId="ADAL" clId="{AAAE1995-4396-1846-A98F-116EFB942EC2}" dt="2022-01-24T20:53:58.454" v="8320" actId="478"/>
          <ac:spMkLst>
            <pc:docMk/>
            <pc:sldMk cId="2338027096" sldId="2145705482"/>
            <ac:spMk id="82" creationId="{0BB644F3-C37A-2140-83E5-70DBE0594A23}"/>
          </ac:spMkLst>
        </pc:spChg>
        <pc:spChg chg="add mod">
          <ac:chgData name="Ameena Pirbhai" userId="835a2cf6-1d70-4fe5-84f0-b47b0b7e9bd1" providerId="ADAL" clId="{AAAE1995-4396-1846-A98F-116EFB942EC2}" dt="2022-01-24T21:42:11.164" v="8489" actId="20577"/>
          <ac:spMkLst>
            <pc:docMk/>
            <pc:sldMk cId="2338027096" sldId="2145705482"/>
            <ac:spMk id="192" creationId="{A283A181-230E-1746-9C3B-C10163B4D736}"/>
          </ac:spMkLst>
        </pc:spChg>
        <pc:spChg chg="add del mod">
          <ac:chgData name="Ameena Pirbhai" userId="835a2cf6-1d70-4fe5-84f0-b47b0b7e9bd1" providerId="ADAL" clId="{AAAE1995-4396-1846-A98F-116EFB942EC2}" dt="2022-01-24T23:55:52.618" v="8876" actId="207"/>
          <ac:spMkLst>
            <pc:docMk/>
            <pc:sldMk cId="2338027096" sldId="2145705482"/>
            <ac:spMk id="193" creationId="{650DE94D-7D33-CF4D-A689-3872E9264C1E}"/>
          </ac:spMkLst>
        </pc:spChg>
        <pc:spChg chg="add mod topLvl">
          <ac:chgData name="Ameena Pirbhai" userId="835a2cf6-1d70-4fe5-84f0-b47b0b7e9bd1" providerId="ADAL" clId="{AAAE1995-4396-1846-A98F-116EFB942EC2}" dt="2022-01-24T23:53:33.002" v="8868" actId="692"/>
          <ac:spMkLst>
            <pc:docMk/>
            <pc:sldMk cId="2338027096" sldId="2145705482"/>
            <ac:spMk id="194" creationId="{D077566D-B4E2-4C4F-9E0A-138F71BBF9F8}"/>
          </ac:spMkLst>
        </pc:spChg>
        <pc:spChg chg="add mod topLvl">
          <ac:chgData name="Ameena Pirbhai" userId="835a2cf6-1d70-4fe5-84f0-b47b0b7e9bd1" providerId="ADAL" clId="{AAAE1995-4396-1846-A98F-116EFB942EC2}" dt="2022-01-24T23:53:48.622" v="8870" actId="692"/>
          <ac:spMkLst>
            <pc:docMk/>
            <pc:sldMk cId="2338027096" sldId="2145705482"/>
            <ac:spMk id="195" creationId="{3229A2BA-6F10-6344-BF1F-971F48DF30EB}"/>
          </ac:spMkLst>
        </pc:spChg>
        <pc:spChg chg="add del mod">
          <ac:chgData name="Ameena Pirbhai" userId="835a2cf6-1d70-4fe5-84f0-b47b0b7e9bd1" providerId="ADAL" clId="{AAAE1995-4396-1846-A98F-116EFB942EC2}" dt="2022-01-24T22:03:19.356" v="8513" actId="478"/>
          <ac:spMkLst>
            <pc:docMk/>
            <pc:sldMk cId="2338027096" sldId="2145705482"/>
            <ac:spMk id="196" creationId="{58E14FFA-9FF5-AF4D-AF1C-4C404702BE2F}"/>
          </ac:spMkLst>
        </pc:spChg>
        <pc:spChg chg="add mod topLvl">
          <ac:chgData name="Ameena Pirbhai" userId="835a2cf6-1d70-4fe5-84f0-b47b0b7e9bd1" providerId="ADAL" clId="{AAAE1995-4396-1846-A98F-116EFB942EC2}" dt="2022-01-24T23:54:25.403" v="8873" actId="692"/>
          <ac:spMkLst>
            <pc:docMk/>
            <pc:sldMk cId="2338027096" sldId="2145705482"/>
            <ac:spMk id="197" creationId="{32EFEBDD-32F0-4045-866C-3E2FD1FF1A44}"/>
          </ac:spMkLst>
        </pc:spChg>
        <pc:spChg chg="add mod topLvl">
          <ac:chgData name="Ameena Pirbhai" userId="835a2cf6-1d70-4fe5-84f0-b47b0b7e9bd1" providerId="ADAL" clId="{AAAE1995-4396-1846-A98F-116EFB942EC2}" dt="2022-01-24T23:54:25.403" v="8873" actId="692"/>
          <ac:spMkLst>
            <pc:docMk/>
            <pc:sldMk cId="2338027096" sldId="2145705482"/>
            <ac:spMk id="198" creationId="{7F04F937-BFFA-EC48-B37C-91A7EC6A7FF7}"/>
          </ac:spMkLst>
        </pc:spChg>
        <pc:spChg chg="add del mod">
          <ac:chgData name="Ameena Pirbhai" userId="835a2cf6-1d70-4fe5-84f0-b47b0b7e9bd1" providerId="ADAL" clId="{AAAE1995-4396-1846-A98F-116EFB942EC2}" dt="2022-01-24T23:08:47.978" v="8622" actId="478"/>
          <ac:spMkLst>
            <pc:docMk/>
            <pc:sldMk cId="2338027096" sldId="2145705482"/>
            <ac:spMk id="199" creationId="{7350E82A-64E1-434F-B574-9CBD706158A2}"/>
          </ac:spMkLst>
        </pc:spChg>
        <pc:spChg chg="add del mod topLvl">
          <ac:chgData name="Ameena Pirbhai" userId="835a2cf6-1d70-4fe5-84f0-b47b0b7e9bd1" providerId="ADAL" clId="{AAAE1995-4396-1846-A98F-116EFB942EC2}" dt="2022-01-24T23:54:25.403" v="8873" actId="692"/>
          <ac:spMkLst>
            <pc:docMk/>
            <pc:sldMk cId="2338027096" sldId="2145705482"/>
            <ac:spMk id="200" creationId="{DE6D6692-142C-7D4A-9B36-552DF001BF36}"/>
          </ac:spMkLst>
        </pc:spChg>
        <pc:spChg chg="add mod topLvl">
          <ac:chgData name="Ameena Pirbhai" userId="835a2cf6-1d70-4fe5-84f0-b47b0b7e9bd1" providerId="ADAL" clId="{AAAE1995-4396-1846-A98F-116EFB942EC2}" dt="2022-01-24T23:54:25.403" v="8873" actId="692"/>
          <ac:spMkLst>
            <pc:docMk/>
            <pc:sldMk cId="2338027096" sldId="2145705482"/>
            <ac:spMk id="201" creationId="{B0A2E47D-CD18-B84D-8CBA-01E2C9E149EF}"/>
          </ac:spMkLst>
        </pc:spChg>
        <pc:spChg chg="add mod topLvl">
          <ac:chgData name="Ameena Pirbhai" userId="835a2cf6-1d70-4fe5-84f0-b47b0b7e9bd1" providerId="ADAL" clId="{AAAE1995-4396-1846-A98F-116EFB942EC2}" dt="2022-01-24T23:53:39.909" v="8869" actId="692"/>
          <ac:spMkLst>
            <pc:docMk/>
            <pc:sldMk cId="2338027096" sldId="2145705482"/>
            <ac:spMk id="203" creationId="{DB05DBDB-3F1D-E745-9342-DC8FEC752D9A}"/>
          </ac:spMkLst>
        </pc:spChg>
        <pc:spChg chg="add del mod">
          <ac:chgData name="Ameena Pirbhai" userId="835a2cf6-1d70-4fe5-84f0-b47b0b7e9bd1" providerId="ADAL" clId="{AAAE1995-4396-1846-A98F-116EFB942EC2}" dt="2022-01-24T23:16:13.900" v="8662" actId="478"/>
          <ac:spMkLst>
            <pc:docMk/>
            <pc:sldMk cId="2338027096" sldId="2145705482"/>
            <ac:spMk id="204" creationId="{B5A67234-04D9-F048-B600-2F6A34721BE2}"/>
          </ac:spMkLst>
        </pc:spChg>
        <pc:spChg chg="add mod topLvl">
          <ac:chgData name="Ameena Pirbhai" userId="835a2cf6-1d70-4fe5-84f0-b47b0b7e9bd1" providerId="ADAL" clId="{AAAE1995-4396-1846-A98F-116EFB942EC2}" dt="2022-01-24T23:53:54.937" v="8871" actId="692"/>
          <ac:spMkLst>
            <pc:docMk/>
            <pc:sldMk cId="2338027096" sldId="2145705482"/>
            <ac:spMk id="205" creationId="{35EB6CF9-2C42-8B4A-BD90-DF88BDDF5C57}"/>
          </ac:spMkLst>
        </pc:spChg>
        <pc:spChg chg="add mod">
          <ac:chgData name="Ameena Pirbhai" userId="835a2cf6-1d70-4fe5-84f0-b47b0b7e9bd1" providerId="ADAL" clId="{AAAE1995-4396-1846-A98F-116EFB942EC2}" dt="2022-01-24T23:58:46.665" v="8963" actId="255"/>
          <ac:spMkLst>
            <pc:docMk/>
            <pc:sldMk cId="2338027096" sldId="2145705482"/>
            <ac:spMk id="293" creationId="{4944AA5C-E5F5-A14A-9D37-01E6743905B4}"/>
          </ac:spMkLst>
        </pc:spChg>
        <pc:grpChg chg="add del">
          <ac:chgData name="Ameena Pirbhai" userId="835a2cf6-1d70-4fe5-84f0-b47b0b7e9bd1" providerId="ADAL" clId="{AAAE1995-4396-1846-A98F-116EFB942EC2}" dt="2022-01-24T21:17:48.340" v="8378" actId="478"/>
          <ac:grpSpMkLst>
            <pc:docMk/>
            <pc:sldMk cId="2338027096" sldId="2145705482"/>
            <ac:grpSpMk id="94" creationId="{A145D81A-872A-9C49-BAAF-90EFF11D2A13}"/>
          </ac:grpSpMkLst>
        </pc:grpChg>
        <pc:grpChg chg="add del mod">
          <ac:chgData name="Ameena Pirbhai" userId="835a2cf6-1d70-4fe5-84f0-b47b0b7e9bd1" providerId="ADAL" clId="{AAAE1995-4396-1846-A98F-116EFB942EC2}" dt="2022-01-24T21:00:00.436" v="8349" actId="165"/>
          <ac:grpSpMkLst>
            <pc:docMk/>
            <pc:sldMk cId="2338027096" sldId="2145705482"/>
            <ac:grpSpMk id="95" creationId="{387C63E1-61C9-9C48-A8AA-69BC1B3584AC}"/>
          </ac:grpSpMkLst>
        </pc:grpChg>
        <pc:grpChg chg="add del">
          <ac:chgData name="Ameena Pirbhai" userId="835a2cf6-1d70-4fe5-84f0-b47b0b7e9bd1" providerId="ADAL" clId="{AAAE1995-4396-1846-A98F-116EFB942EC2}" dt="2022-01-24T21:16:12.763" v="8365" actId="165"/>
          <ac:grpSpMkLst>
            <pc:docMk/>
            <pc:sldMk cId="2338027096" sldId="2145705482"/>
            <ac:grpSpMk id="103" creationId="{F3DFD806-D39D-3145-96E8-57AF7266B07A}"/>
          </ac:grpSpMkLst>
        </pc:grpChg>
        <pc:grpChg chg="add del mod">
          <ac:chgData name="Ameena Pirbhai" userId="835a2cf6-1d70-4fe5-84f0-b47b0b7e9bd1" providerId="ADAL" clId="{AAAE1995-4396-1846-A98F-116EFB942EC2}" dt="2022-01-24T21:03:56.361" v="8356" actId="165"/>
          <ac:grpSpMkLst>
            <pc:docMk/>
            <pc:sldMk cId="2338027096" sldId="2145705482"/>
            <ac:grpSpMk id="106" creationId="{55E588DC-FD3C-B446-B1DB-458A07714A18}"/>
          </ac:grpSpMkLst>
        </pc:grpChg>
        <pc:grpChg chg="add del mod">
          <ac:chgData name="Ameena Pirbhai" userId="835a2cf6-1d70-4fe5-84f0-b47b0b7e9bd1" providerId="ADAL" clId="{AAAE1995-4396-1846-A98F-116EFB942EC2}" dt="2022-01-24T23:29:49.168" v="8718" actId="165"/>
          <ac:grpSpMkLst>
            <pc:docMk/>
            <pc:sldMk cId="2338027096" sldId="2145705482"/>
            <ac:grpSpMk id="202" creationId="{CF139EBC-F051-2145-98BF-5524F9809C80}"/>
          </ac:grpSpMkLst>
        </pc:grpChg>
        <pc:grpChg chg="add del">
          <ac:chgData name="Ameena Pirbhai" userId="835a2cf6-1d70-4fe5-84f0-b47b0b7e9bd1" providerId="ADAL" clId="{AAAE1995-4396-1846-A98F-116EFB942EC2}" dt="2022-01-24T23:33:20.464" v="8742" actId="165"/>
          <ac:grpSpMkLst>
            <pc:docMk/>
            <pc:sldMk cId="2338027096" sldId="2145705482"/>
            <ac:grpSpMk id="206" creationId="{5FEA9B82-C6C5-1C42-847A-15FAE2317693}"/>
          </ac:grpSpMkLst>
        </pc:grpChg>
        <pc:grpChg chg="add del mod">
          <ac:chgData name="Ameena Pirbhai" userId="835a2cf6-1d70-4fe5-84f0-b47b0b7e9bd1" providerId="ADAL" clId="{AAAE1995-4396-1846-A98F-116EFB942EC2}" dt="2022-01-24T23:34:59.431" v="8752" actId="165"/>
          <ac:grpSpMkLst>
            <pc:docMk/>
            <pc:sldMk cId="2338027096" sldId="2145705482"/>
            <ac:grpSpMk id="207" creationId="{CAC34479-2472-5946-B5F0-651A9C6D6B54}"/>
          </ac:grpSpMkLst>
        </pc:grpChg>
        <pc:grpChg chg="add">
          <ac:chgData name="Ameena Pirbhai" userId="835a2cf6-1d70-4fe5-84f0-b47b0b7e9bd1" providerId="ADAL" clId="{AAAE1995-4396-1846-A98F-116EFB942EC2}" dt="2022-01-24T23:28:30.928" v="8712" actId="164"/>
          <ac:grpSpMkLst>
            <pc:docMk/>
            <pc:sldMk cId="2338027096" sldId="2145705482"/>
            <ac:grpSpMk id="212" creationId="{BED1D026-1875-724B-B099-B94A0B7C7589}"/>
          </ac:grpSpMkLst>
        </pc:grpChg>
        <pc:grpChg chg="add">
          <ac:chgData name="Ameena Pirbhai" userId="835a2cf6-1d70-4fe5-84f0-b47b0b7e9bd1" providerId="ADAL" clId="{AAAE1995-4396-1846-A98F-116EFB942EC2}" dt="2022-01-24T23:33:51.308" v="8749" actId="164"/>
          <ac:grpSpMkLst>
            <pc:docMk/>
            <pc:sldMk cId="2338027096" sldId="2145705482"/>
            <ac:grpSpMk id="213" creationId="{3C7CF351-9A8E-424B-96CB-35596519B81E}"/>
          </ac:grpSpMkLst>
        </pc:grpChg>
        <pc:grpChg chg="add mod topLvl">
          <ac:chgData name="Ameena Pirbhai" userId="835a2cf6-1d70-4fe5-84f0-b47b0b7e9bd1" providerId="ADAL" clId="{AAAE1995-4396-1846-A98F-116EFB942EC2}" dt="2022-01-24T23:56:41.969" v="8881" actId="1076"/>
          <ac:grpSpMkLst>
            <pc:docMk/>
            <pc:sldMk cId="2338027096" sldId="2145705482"/>
            <ac:grpSpMk id="214" creationId="{DBD5C72E-4524-D84C-9D9A-D9CC744ED776}"/>
          </ac:grpSpMkLst>
        </pc:grpChg>
        <pc:grpChg chg="add del">
          <ac:chgData name="Ameena Pirbhai" userId="835a2cf6-1d70-4fe5-84f0-b47b0b7e9bd1" providerId="ADAL" clId="{AAAE1995-4396-1846-A98F-116EFB942EC2}" dt="2022-01-24T23:54:12.382" v="8872" actId="165"/>
          <ac:grpSpMkLst>
            <pc:docMk/>
            <pc:sldMk cId="2338027096" sldId="2145705482"/>
            <ac:grpSpMk id="215" creationId="{A863A383-5157-1647-8977-5028ED9D9C9A}"/>
          </ac:grpSpMkLst>
        </pc:grpChg>
        <pc:grpChg chg="add">
          <ac:chgData name="Ameena Pirbhai" userId="835a2cf6-1d70-4fe5-84f0-b47b0b7e9bd1" providerId="ADAL" clId="{AAAE1995-4396-1846-A98F-116EFB942EC2}" dt="2022-01-24T23:35:33.969" v="8754" actId="164"/>
          <ac:grpSpMkLst>
            <pc:docMk/>
            <pc:sldMk cId="2338027096" sldId="2145705482"/>
            <ac:grpSpMk id="216" creationId="{F83D7513-BF24-2B48-84E6-270796799732}"/>
          </ac:grpSpMkLst>
        </pc:grpChg>
        <pc:grpChg chg="add">
          <ac:chgData name="Ameena Pirbhai" userId="835a2cf6-1d70-4fe5-84f0-b47b0b7e9bd1" providerId="ADAL" clId="{AAAE1995-4396-1846-A98F-116EFB942EC2}" dt="2022-01-24T23:35:41.253" v="8755" actId="164"/>
          <ac:grpSpMkLst>
            <pc:docMk/>
            <pc:sldMk cId="2338027096" sldId="2145705482"/>
            <ac:grpSpMk id="217" creationId="{6C2653F8-04AB-2B43-BD58-BD8214034086}"/>
          </ac:grpSpMkLst>
        </pc:grpChg>
        <pc:grpChg chg="add del mod">
          <ac:chgData name="Ameena Pirbhai" userId="835a2cf6-1d70-4fe5-84f0-b47b0b7e9bd1" providerId="ADAL" clId="{AAAE1995-4396-1846-A98F-116EFB942EC2}" dt="2022-01-25T00:00:24.956" v="8971" actId="21"/>
          <ac:grpSpMkLst>
            <pc:docMk/>
            <pc:sldMk cId="2338027096" sldId="2145705482"/>
            <ac:grpSpMk id="294" creationId="{B2887942-60B7-C04D-90E8-44371CDBDFBB}"/>
          </ac:grpSpMkLst>
        </pc:grpChg>
        <pc:picChg chg="add mod">
          <ac:chgData name="Ameena Pirbhai" userId="835a2cf6-1d70-4fe5-84f0-b47b0b7e9bd1" providerId="ADAL" clId="{AAAE1995-4396-1846-A98F-116EFB942EC2}" dt="2022-01-25T00:00:01.283" v="8970" actId="1076"/>
          <ac:picMkLst>
            <pc:docMk/>
            <pc:sldMk cId="2338027096" sldId="2145705482"/>
            <ac:picMk id="3" creationId="{47D44633-687D-2D47-94C1-E381CA289197}"/>
          </ac:picMkLst>
        </pc:picChg>
        <pc:picChg chg="add mod">
          <ac:chgData name="Ameena Pirbhai" userId="835a2cf6-1d70-4fe5-84f0-b47b0b7e9bd1" providerId="ADAL" clId="{AAAE1995-4396-1846-A98F-116EFB942EC2}" dt="2022-01-24T23:53:09.089" v="8866" actId="2085"/>
          <ac:picMkLst>
            <pc:docMk/>
            <pc:sldMk cId="2338027096" sldId="2145705482"/>
            <ac:picMk id="208" creationId="{A1D12D87-D56A-194C-8AE9-7D39B7A8C5DA}"/>
          </ac:picMkLst>
        </pc:picChg>
        <pc:picChg chg="add mod topLvl">
          <ac:chgData name="Ameena Pirbhai" userId="835a2cf6-1d70-4fe5-84f0-b47b0b7e9bd1" providerId="ADAL" clId="{AAAE1995-4396-1846-A98F-116EFB942EC2}" dt="2022-01-24T23:54:12.382" v="8872" actId="165"/>
          <ac:picMkLst>
            <pc:docMk/>
            <pc:sldMk cId="2338027096" sldId="2145705482"/>
            <ac:picMk id="209" creationId="{AF9CB4B3-3DE2-4546-ADA4-995E6B989C8D}"/>
          </ac:picMkLst>
        </pc:picChg>
        <pc:picChg chg="add mod modCrop">
          <ac:chgData name="Ameena Pirbhai" userId="835a2cf6-1d70-4fe5-84f0-b47b0b7e9bd1" providerId="ADAL" clId="{AAAE1995-4396-1846-A98F-116EFB942EC2}" dt="2022-01-24T23:52:52.106" v="8863" actId="2085"/>
          <ac:picMkLst>
            <pc:docMk/>
            <pc:sldMk cId="2338027096" sldId="2145705482"/>
            <ac:picMk id="210" creationId="{BDF08130-B7EF-FA49-B720-1F65A8CA17B1}"/>
          </ac:picMkLst>
        </pc:picChg>
        <pc:picChg chg="add mod">
          <ac:chgData name="Ameena Pirbhai" userId="835a2cf6-1d70-4fe5-84f0-b47b0b7e9bd1" providerId="ADAL" clId="{AAAE1995-4396-1846-A98F-116EFB942EC2}" dt="2022-01-24T23:52:52.106" v="8863" actId="2085"/>
          <ac:picMkLst>
            <pc:docMk/>
            <pc:sldMk cId="2338027096" sldId="2145705482"/>
            <ac:picMk id="211" creationId="{99B3BB0C-AE78-5742-887B-0F68FD7953FA}"/>
          </ac:picMkLst>
        </pc:picChg>
        <pc:cxnChg chg="add mod">
          <ac:chgData name="Ameena Pirbhai" userId="835a2cf6-1d70-4fe5-84f0-b47b0b7e9bd1" providerId="ADAL" clId="{AAAE1995-4396-1846-A98F-116EFB942EC2}" dt="2022-01-25T00:00:24.956" v="8971" actId="21"/>
          <ac:cxnSpMkLst>
            <pc:docMk/>
            <pc:sldMk cId="2338027096" sldId="2145705482"/>
            <ac:cxnSpMk id="18" creationId="{0D25EDD0-68E0-B94E-B39D-93F9A1943D77}"/>
          </ac:cxnSpMkLst>
        </pc:cxnChg>
        <pc:cxnChg chg="add mod">
          <ac:chgData name="Ameena Pirbhai" userId="835a2cf6-1d70-4fe5-84f0-b47b0b7e9bd1" providerId="ADAL" clId="{AAAE1995-4396-1846-A98F-116EFB942EC2}" dt="2022-01-25T00:00:24.956" v="8971" actId="21"/>
          <ac:cxnSpMkLst>
            <pc:docMk/>
            <pc:sldMk cId="2338027096" sldId="2145705482"/>
            <ac:cxnSpMk id="20" creationId="{D1448C69-DE0F-674F-BE6C-BDC01BA30922}"/>
          </ac:cxnSpMkLst>
        </pc:cxnChg>
        <pc:cxnChg chg="add mod">
          <ac:chgData name="Ameena Pirbhai" userId="835a2cf6-1d70-4fe5-84f0-b47b0b7e9bd1" providerId="ADAL" clId="{AAAE1995-4396-1846-A98F-116EFB942EC2}" dt="2022-01-25T00:00:24.956" v="8971" actId="21"/>
          <ac:cxnSpMkLst>
            <pc:docMk/>
            <pc:sldMk cId="2338027096" sldId="2145705482"/>
            <ac:cxnSpMk id="22" creationId="{3400B277-DB6F-9B4F-9B13-C6A1C0171E83}"/>
          </ac:cxnSpMkLst>
        </pc:cxnChg>
        <pc:cxnChg chg="add mod">
          <ac:chgData name="Ameena Pirbhai" userId="835a2cf6-1d70-4fe5-84f0-b47b0b7e9bd1" providerId="ADAL" clId="{AAAE1995-4396-1846-A98F-116EFB942EC2}" dt="2022-01-25T00:00:24.956" v="8971" actId="21"/>
          <ac:cxnSpMkLst>
            <pc:docMk/>
            <pc:sldMk cId="2338027096" sldId="2145705482"/>
            <ac:cxnSpMk id="24" creationId="{A3B1286A-0157-1E4B-A309-FB7B7DA4E6E9}"/>
          </ac:cxnSpMkLst>
        </pc:cxnChg>
        <pc:cxnChg chg="add mod">
          <ac:chgData name="Ameena Pirbhai" userId="835a2cf6-1d70-4fe5-84f0-b47b0b7e9bd1" providerId="ADAL" clId="{AAAE1995-4396-1846-A98F-116EFB942EC2}" dt="2022-01-25T00:00:24.956" v="8971" actId="21"/>
          <ac:cxnSpMkLst>
            <pc:docMk/>
            <pc:sldMk cId="2338027096" sldId="2145705482"/>
            <ac:cxnSpMk id="26" creationId="{20182DB7-440E-244D-A20C-F55DEC2C8F6D}"/>
          </ac:cxnSpMkLst>
        </pc:cxnChg>
        <pc:cxnChg chg="add mod">
          <ac:chgData name="Ameena Pirbhai" userId="835a2cf6-1d70-4fe5-84f0-b47b0b7e9bd1" providerId="ADAL" clId="{AAAE1995-4396-1846-A98F-116EFB942EC2}" dt="2022-01-25T00:00:24.956" v="8971" actId="21"/>
          <ac:cxnSpMkLst>
            <pc:docMk/>
            <pc:sldMk cId="2338027096" sldId="2145705482"/>
            <ac:cxnSpMk id="28" creationId="{33D6B53A-57BF-984A-94AF-F4F7A8244BFA}"/>
          </ac:cxnSpMkLst>
        </pc:cxnChg>
        <pc:cxnChg chg="add mod">
          <ac:chgData name="Ameena Pirbhai" userId="835a2cf6-1d70-4fe5-84f0-b47b0b7e9bd1" providerId="ADAL" clId="{AAAE1995-4396-1846-A98F-116EFB942EC2}" dt="2022-01-25T00:00:24.956" v="8971" actId="21"/>
          <ac:cxnSpMkLst>
            <pc:docMk/>
            <pc:sldMk cId="2338027096" sldId="2145705482"/>
            <ac:cxnSpMk id="30" creationId="{1855C8CF-AF66-EC41-AC5E-DEAB60C4A809}"/>
          </ac:cxnSpMkLst>
        </pc:cxnChg>
        <pc:cxnChg chg="add mod">
          <ac:chgData name="Ameena Pirbhai" userId="835a2cf6-1d70-4fe5-84f0-b47b0b7e9bd1" providerId="ADAL" clId="{AAAE1995-4396-1846-A98F-116EFB942EC2}" dt="2022-01-25T00:00:24.956" v="8971" actId="21"/>
          <ac:cxnSpMkLst>
            <pc:docMk/>
            <pc:sldMk cId="2338027096" sldId="2145705482"/>
            <ac:cxnSpMk id="32" creationId="{CB965D23-342A-884E-AE06-112D5F3AB65B}"/>
          </ac:cxnSpMkLst>
        </pc:cxnChg>
        <pc:cxnChg chg="add mod">
          <ac:chgData name="Ameena Pirbhai" userId="835a2cf6-1d70-4fe5-84f0-b47b0b7e9bd1" providerId="ADAL" clId="{AAAE1995-4396-1846-A98F-116EFB942EC2}" dt="2022-01-25T00:00:24.956" v="8971" actId="21"/>
          <ac:cxnSpMkLst>
            <pc:docMk/>
            <pc:sldMk cId="2338027096" sldId="2145705482"/>
            <ac:cxnSpMk id="34" creationId="{4CFB51B3-9C50-A545-BFFE-02A95FED8ADD}"/>
          </ac:cxnSpMkLst>
        </pc:cxnChg>
        <pc:cxnChg chg="add mod">
          <ac:chgData name="Ameena Pirbhai" userId="835a2cf6-1d70-4fe5-84f0-b47b0b7e9bd1" providerId="ADAL" clId="{AAAE1995-4396-1846-A98F-116EFB942EC2}" dt="2022-01-25T00:00:24.956" v="8971" actId="21"/>
          <ac:cxnSpMkLst>
            <pc:docMk/>
            <pc:sldMk cId="2338027096" sldId="2145705482"/>
            <ac:cxnSpMk id="39" creationId="{9B68E97A-CA33-6145-872E-B5CC3DEAEC2B}"/>
          </ac:cxnSpMkLst>
        </pc:cxnChg>
        <pc:cxnChg chg="add mod">
          <ac:chgData name="Ameena Pirbhai" userId="835a2cf6-1d70-4fe5-84f0-b47b0b7e9bd1" providerId="ADAL" clId="{AAAE1995-4396-1846-A98F-116EFB942EC2}" dt="2022-01-25T00:00:24.956" v="8971" actId="21"/>
          <ac:cxnSpMkLst>
            <pc:docMk/>
            <pc:sldMk cId="2338027096" sldId="2145705482"/>
            <ac:cxnSpMk id="41" creationId="{81659C92-385B-BB4A-AD44-FE372B90B32D}"/>
          </ac:cxnSpMkLst>
        </pc:cxnChg>
        <pc:cxnChg chg="add mod">
          <ac:chgData name="Ameena Pirbhai" userId="835a2cf6-1d70-4fe5-84f0-b47b0b7e9bd1" providerId="ADAL" clId="{AAAE1995-4396-1846-A98F-116EFB942EC2}" dt="2022-01-25T00:00:24.956" v="8971" actId="21"/>
          <ac:cxnSpMkLst>
            <pc:docMk/>
            <pc:sldMk cId="2338027096" sldId="2145705482"/>
            <ac:cxnSpMk id="44" creationId="{76C0B52D-0F08-614B-A232-391840DE77A6}"/>
          </ac:cxnSpMkLst>
        </pc:cxnChg>
        <pc:cxnChg chg="add mod">
          <ac:chgData name="Ameena Pirbhai" userId="835a2cf6-1d70-4fe5-84f0-b47b0b7e9bd1" providerId="ADAL" clId="{AAAE1995-4396-1846-A98F-116EFB942EC2}" dt="2022-01-25T00:00:24.956" v="8971" actId="21"/>
          <ac:cxnSpMkLst>
            <pc:docMk/>
            <pc:sldMk cId="2338027096" sldId="2145705482"/>
            <ac:cxnSpMk id="46" creationId="{63E8283B-8204-3241-A6D8-EC0F1FE9FCAF}"/>
          </ac:cxnSpMkLst>
        </pc:cxnChg>
        <pc:cxnChg chg="add mod">
          <ac:chgData name="Ameena Pirbhai" userId="835a2cf6-1d70-4fe5-84f0-b47b0b7e9bd1" providerId="ADAL" clId="{AAAE1995-4396-1846-A98F-116EFB942EC2}" dt="2022-01-25T00:00:24.956" v="8971" actId="21"/>
          <ac:cxnSpMkLst>
            <pc:docMk/>
            <pc:sldMk cId="2338027096" sldId="2145705482"/>
            <ac:cxnSpMk id="48" creationId="{8F16027C-8844-364C-B1DD-EBE9A684E7D4}"/>
          </ac:cxnSpMkLst>
        </pc:cxnChg>
        <pc:cxnChg chg="add mod">
          <ac:chgData name="Ameena Pirbhai" userId="835a2cf6-1d70-4fe5-84f0-b47b0b7e9bd1" providerId="ADAL" clId="{AAAE1995-4396-1846-A98F-116EFB942EC2}" dt="2022-01-25T00:00:24.956" v="8971" actId="21"/>
          <ac:cxnSpMkLst>
            <pc:docMk/>
            <pc:sldMk cId="2338027096" sldId="2145705482"/>
            <ac:cxnSpMk id="50" creationId="{EA92A272-4D04-A346-B7BD-281328B502D6}"/>
          </ac:cxnSpMkLst>
        </pc:cxnChg>
        <pc:cxnChg chg="add mod">
          <ac:chgData name="Ameena Pirbhai" userId="835a2cf6-1d70-4fe5-84f0-b47b0b7e9bd1" providerId="ADAL" clId="{AAAE1995-4396-1846-A98F-116EFB942EC2}" dt="2022-01-25T00:00:24.956" v="8971" actId="21"/>
          <ac:cxnSpMkLst>
            <pc:docMk/>
            <pc:sldMk cId="2338027096" sldId="2145705482"/>
            <ac:cxnSpMk id="52" creationId="{71B41819-E6E4-C843-8382-615D2B44CD46}"/>
          </ac:cxnSpMkLst>
        </pc:cxnChg>
        <pc:cxnChg chg="add mod">
          <ac:chgData name="Ameena Pirbhai" userId="835a2cf6-1d70-4fe5-84f0-b47b0b7e9bd1" providerId="ADAL" clId="{AAAE1995-4396-1846-A98F-116EFB942EC2}" dt="2022-01-25T00:00:24.956" v="8971" actId="21"/>
          <ac:cxnSpMkLst>
            <pc:docMk/>
            <pc:sldMk cId="2338027096" sldId="2145705482"/>
            <ac:cxnSpMk id="53" creationId="{F636B389-E901-C649-ABB8-6983322DBAF3}"/>
          </ac:cxnSpMkLst>
        </pc:cxnChg>
        <pc:cxnChg chg="add mod">
          <ac:chgData name="Ameena Pirbhai" userId="835a2cf6-1d70-4fe5-84f0-b47b0b7e9bd1" providerId="ADAL" clId="{AAAE1995-4396-1846-A98F-116EFB942EC2}" dt="2022-01-25T00:00:24.956" v="8971" actId="21"/>
          <ac:cxnSpMkLst>
            <pc:docMk/>
            <pc:sldMk cId="2338027096" sldId="2145705482"/>
            <ac:cxnSpMk id="65" creationId="{24D45539-09BC-684D-B70B-B13C69A8D574}"/>
          </ac:cxnSpMkLst>
        </pc:cxnChg>
        <pc:cxnChg chg="add del mod">
          <ac:chgData name="Ameena Pirbhai" userId="835a2cf6-1d70-4fe5-84f0-b47b0b7e9bd1" providerId="ADAL" clId="{AAAE1995-4396-1846-A98F-116EFB942EC2}" dt="2022-01-24T20:47:38.824" v="8299" actId="1076"/>
          <ac:cxnSpMkLst>
            <pc:docMk/>
            <pc:sldMk cId="2338027096" sldId="2145705482"/>
            <ac:cxnSpMk id="70" creationId="{A2CF25CA-F5AC-FD41-8B25-CF244904CA17}"/>
          </ac:cxnSpMkLst>
        </pc:cxnChg>
        <pc:cxnChg chg="add mod">
          <ac:chgData name="Ameena Pirbhai" userId="835a2cf6-1d70-4fe5-84f0-b47b0b7e9bd1" providerId="ADAL" clId="{AAAE1995-4396-1846-A98F-116EFB942EC2}" dt="2022-01-24T21:17:48.340" v="8378" actId="478"/>
          <ac:cxnSpMkLst>
            <pc:docMk/>
            <pc:sldMk cId="2338027096" sldId="2145705482"/>
            <ac:cxnSpMk id="76" creationId="{820A346C-03A0-034E-938C-8EB85673BF4B}"/>
          </ac:cxnSpMkLst>
        </pc:cxnChg>
        <pc:cxnChg chg="add mod">
          <ac:chgData name="Ameena Pirbhai" userId="835a2cf6-1d70-4fe5-84f0-b47b0b7e9bd1" providerId="ADAL" clId="{AAAE1995-4396-1846-A98F-116EFB942EC2}" dt="2022-01-24T21:17:48.340" v="8378" actId="478"/>
          <ac:cxnSpMkLst>
            <pc:docMk/>
            <pc:sldMk cId="2338027096" sldId="2145705482"/>
            <ac:cxnSpMk id="84" creationId="{CEC928D8-9A9A-624F-B8F1-D968E181AA4E}"/>
          </ac:cxnSpMkLst>
        </pc:cxnChg>
        <pc:cxnChg chg="del mod topLvl">
          <ac:chgData name="Ameena Pirbhai" userId="835a2cf6-1d70-4fe5-84f0-b47b0b7e9bd1" providerId="ADAL" clId="{AAAE1995-4396-1846-A98F-116EFB942EC2}" dt="2022-01-24T21:16:28.721" v="8369" actId="478"/>
          <ac:cxnSpMkLst>
            <pc:docMk/>
            <pc:sldMk cId="2338027096" sldId="2145705482"/>
            <ac:cxnSpMk id="96" creationId="{AA04202C-96E7-4E4B-9683-5B199E3E5B0F}"/>
          </ac:cxnSpMkLst>
        </pc:cxnChg>
        <pc:cxnChg chg="del mod topLvl">
          <ac:chgData name="Ameena Pirbhai" userId="835a2cf6-1d70-4fe5-84f0-b47b0b7e9bd1" providerId="ADAL" clId="{AAAE1995-4396-1846-A98F-116EFB942EC2}" dt="2022-01-24T21:16:16.361" v="8366" actId="478"/>
          <ac:cxnSpMkLst>
            <pc:docMk/>
            <pc:sldMk cId="2338027096" sldId="2145705482"/>
            <ac:cxnSpMk id="97" creationId="{C50C2B36-F69A-6B43-A6FC-0355963779AF}"/>
          </ac:cxnSpMkLst>
        </pc:cxnChg>
        <pc:cxnChg chg="add del mod topLvl">
          <ac:chgData name="Ameena Pirbhai" userId="835a2cf6-1d70-4fe5-84f0-b47b0b7e9bd1" providerId="ADAL" clId="{AAAE1995-4396-1846-A98F-116EFB942EC2}" dt="2022-01-25T00:00:24.956" v="8971" actId="21"/>
          <ac:cxnSpMkLst>
            <pc:docMk/>
            <pc:sldMk cId="2338027096" sldId="2145705482"/>
            <ac:cxnSpMk id="107" creationId="{30834734-F153-8D44-BD39-8A8BF92A08FB}"/>
          </ac:cxnSpMkLst>
        </pc:cxnChg>
        <pc:cxnChg chg="add del mod topLvl">
          <ac:chgData name="Ameena Pirbhai" userId="835a2cf6-1d70-4fe5-84f0-b47b0b7e9bd1" providerId="ADAL" clId="{AAAE1995-4396-1846-A98F-116EFB942EC2}" dt="2022-01-24T21:15:53.297" v="8362" actId="478"/>
          <ac:cxnSpMkLst>
            <pc:docMk/>
            <pc:sldMk cId="2338027096" sldId="2145705482"/>
            <ac:cxnSpMk id="108" creationId="{6AC7E0B7-02AE-614A-A64B-B9829C9DECA5}"/>
          </ac:cxnSpMkLst>
        </pc:cxnChg>
        <pc:cxnChg chg="add mod">
          <ac:chgData name="Ameena Pirbhai" userId="835a2cf6-1d70-4fe5-84f0-b47b0b7e9bd1" providerId="ADAL" clId="{AAAE1995-4396-1846-A98F-116EFB942EC2}" dt="2022-01-25T00:00:24.956" v="8971" actId="21"/>
          <ac:cxnSpMkLst>
            <pc:docMk/>
            <pc:sldMk cId="2338027096" sldId="2145705482"/>
            <ac:cxnSpMk id="115" creationId="{02E6382A-C120-E547-907E-C064BB3D71C9}"/>
          </ac:cxnSpMkLst>
        </pc:cxnChg>
        <pc:cxnChg chg="add mod">
          <ac:chgData name="Ameena Pirbhai" userId="835a2cf6-1d70-4fe5-84f0-b47b0b7e9bd1" providerId="ADAL" clId="{AAAE1995-4396-1846-A98F-116EFB942EC2}" dt="2022-01-25T00:00:24.956" v="8971" actId="21"/>
          <ac:cxnSpMkLst>
            <pc:docMk/>
            <pc:sldMk cId="2338027096" sldId="2145705482"/>
            <ac:cxnSpMk id="129" creationId="{598164A3-FB2A-D14F-AE18-7E99527C53A8}"/>
          </ac:cxnSpMkLst>
        </pc:cxnChg>
        <pc:cxnChg chg="add mod">
          <ac:chgData name="Ameena Pirbhai" userId="835a2cf6-1d70-4fe5-84f0-b47b0b7e9bd1" providerId="ADAL" clId="{AAAE1995-4396-1846-A98F-116EFB942EC2}" dt="2022-01-25T00:00:24.956" v="8971" actId="21"/>
          <ac:cxnSpMkLst>
            <pc:docMk/>
            <pc:sldMk cId="2338027096" sldId="2145705482"/>
            <ac:cxnSpMk id="135" creationId="{B254B6BC-06B4-A544-BC60-900BF29B4E36}"/>
          </ac:cxnSpMkLst>
        </pc:cxnChg>
        <pc:cxnChg chg="add del mod">
          <ac:chgData name="Ameena Pirbhai" userId="835a2cf6-1d70-4fe5-84f0-b47b0b7e9bd1" providerId="ADAL" clId="{AAAE1995-4396-1846-A98F-116EFB942EC2}" dt="2022-01-24T21:25:19.163" v="8427" actId="478"/>
          <ac:cxnSpMkLst>
            <pc:docMk/>
            <pc:sldMk cId="2338027096" sldId="2145705482"/>
            <ac:cxnSpMk id="143" creationId="{7FCC0260-5FFC-4E46-B184-FA5463AA2546}"/>
          </ac:cxnSpMkLst>
        </pc:cxnChg>
        <pc:cxnChg chg="add mod">
          <ac:chgData name="Ameena Pirbhai" userId="835a2cf6-1d70-4fe5-84f0-b47b0b7e9bd1" providerId="ADAL" clId="{AAAE1995-4396-1846-A98F-116EFB942EC2}" dt="2022-01-25T00:00:24.956" v="8971" actId="21"/>
          <ac:cxnSpMkLst>
            <pc:docMk/>
            <pc:sldMk cId="2338027096" sldId="2145705482"/>
            <ac:cxnSpMk id="149" creationId="{D3924C76-1245-7F4E-8F52-D06BB5ED9DBC}"/>
          </ac:cxnSpMkLst>
        </pc:cxnChg>
        <pc:cxnChg chg="add mod">
          <ac:chgData name="Ameena Pirbhai" userId="835a2cf6-1d70-4fe5-84f0-b47b0b7e9bd1" providerId="ADAL" clId="{AAAE1995-4396-1846-A98F-116EFB942EC2}" dt="2022-01-25T00:00:24.956" v="8971" actId="21"/>
          <ac:cxnSpMkLst>
            <pc:docMk/>
            <pc:sldMk cId="2338027096" sldId="2145705482"/>
            <ac:cxnSpMk id="162" creationId="{AA3813F0-2F1C-7443-A075-BE2004415209}"/>
          </ac:cxnSpMkLst>
        </pc:cxnChg>
        <pc:cxnChg chg="add mod">
          <ac:chgData name="Ameena Pirbhai" userId="835a2cf6-1d70-4fe5-84f0-b47b0b7e9bd1" providerId="ADAL" clId="{AAAE1995-4396-1846-A98F-116EFB942EC2}" dt="2022-01-25T00:00:24.956" v="8971" actId="21"/>
          <ac:cxnSpMkLst>
            <pc:docMk/>
            <pc:sldMk cId="2338027096" sldId="2145705482"/>
            <ac:cxnSpMk id="172" creationId="{8BB292A5-6DC2-A346-A526-55459DCC95B9}"/>
          </ac:cxnSpMkLst>
        </pc:cxnChg>
        <pc:cxnChg chg="add mod">
          <ac:chgData name="Ameena Pirbhai" userId="835a2cf6-1d70-4fe5-84f0-b47b0b7e9bd1" providerId="ADAL" clId="{AAAE1995-4396-1846-A98F-116EFB942EC2}" dt="2022-01-25T00:00:24.956" v="8971" actId="21"/>
          <ac:cxnSpMkLst>
            <pc:docMk/>
            <pc:sldMk cId="2338027096" sldId="2145705482"/>
            <ac:cxnSpMk id="176" creationId="{8C8F008A-33DC-D142-A742-1FF84288CEE5}"/>
          </ac:cxnSpMkLst>
        </pc:cxnChg>
        <pc:cxnChg chg="add mod">
          <ac:chgData name="Ameena Pirbhai" userId="835a2cf6-1d70-4fe5-84f0-b47b0b7e9bd1" providerId="ADAL" clId="{AAAE1995-4396-1846-A98F-116EFB942EC2}" dt="2022-01-25T00:00:24.956" v="8971" actId="21"/>
          <ac:cxnSpMkLst>
            <pc:docMk/>
            <pc:sldMk cId="2338027096" sldId="2145705482"/>
            <ac:cxnSpMk id="181" creationId="{AF879E3A-7155-8446-B860-A09A9C12946E}"/>
          </ac:cxnSpMkLst>
        </pc:cxnChg>
        <pc:cxnChg chg="add mod">
          <ac:chgData name="Ameena Pirbhai" userId="835a2cf6-1d70-4fe5-84f0-b47b0b7e9bd1" providerId="ADAL" clId="{AAAE1995-4396-1846-A98F-116EFB942EC2}" dt="2022-01-25T00:00:24.956" v="8971" actId="21"/>
          <ac:cxnSpMkLst>
            <pc:docMk/>
            <pc:sldMk cId="2338027096" sldId="2145705482"/>
            <ac:cxnSpMk id="188" creationId="{CDD123C0-9560-504F-A017-64F6C07561D4}"/>
          </ac:cxnSpMkLst>
        </pc:cxnChg>
        <pc:cxnChg chg="add del mod">
          <ac:chgData name="Ameena Pirbhai" userId="835a2cf6-1d70-4fe5-84f0-b47b0b7e9bd1" providerId="ADAL" clId="{AAAE1995-4396-1846-A98F-116EFB942EC2}" dt="2022-01-24T23:39:55.956" v="8776" actId="478"/>
          <ac:cxnSpMkLst>
            <pc:docMk/>
            <pc:sldMk cId="2338027096" sldId="2145705482"/>
            <ac:cxnSpMk id="218" creationId="{5D9ACDD7-F014-4846-BD54-F8C91550944C}"/>
          </ac:cxnSpMkLst>
        </pc:cxnChg>
        <pc:cxnChg chg="add del mod">
          <ac:chgData name="Ameena Pirbhai" userId="835a2cf6-1d70-4fe5-84f0-b47b0b7e9bd1" providerId="ADAL" clId="{AAAE1995-4396-1846-A98F-116EFB942EC2}" dt="2022-01-24T23:40:51.171" v="8783" actId="478"/>
          <ac:cxnSpMkLst>
            <pc:docMk/>
            <pc:sldMk cId="2338027096" sldId="2145705482"/>
            <ac:cxnSpMk id="228" creationId="{1FE9D95F-D33E-0445-BAB7-19854F45895D}"/>
          </ac:cxnSpMkLst>
        </pc:cxnChg>
        <pc:cxnChg chg="add del mod">
          <ac:chgData name="Ameena Pirbhai" userId="835a2cf6-1d70-4fe5-84f0-b47b0b7e9bd1" providerId="ADAL" clId="{AAAE1995-4396-1846-A98F-116EFB942EC2}" dt="2022-01-24T23:42:59.018" v="8799" actId="478"/>
          <ac:cxnSpMkLst>
            <pc:docMk/>
            <pc:sldMk cId="2338027096" sldId="2145705482"/>
            <ac:cxnSpMk id="233" creationId="{7E77D068-2AA3-E14B-A2A7-CD829AC37C35}"/>
          </ac:cxnSpMkLst>
        </pc:cxnChg>
        <pc:cxnChg chg="add mod">
          <ac:chgData name="Ameena Pirbhai" userId="835a2cf6-1d70-4fe5-84f0-b47b0b7e9bd1" providerId="ADAL" clId="{AAAE1995-4396-1846-A98F-116EFB942EC2}" dt="2022-01-25T00:00:24.956" v="8971" actId="21"/>
          <ac:cxnSpMkLst>
            <pc:docMk/>
            <pc:sldMk cId="2338027096" sldId="2145705482"/>
            <ac:cxnSpMk id="247" creationId="{AFC79BA9-6A63-6F45-9B8B-65CCB8A4253A}"/>
          </ac:cxnSpMkLst>
        </pc:cxnChg>
        <pc:cxnChg chg="add mod">
          <ac:chgData name="Ameena Pirbhai" userId="835a2cf6-1d70-4fe5-84f0-b47b0b7e9bd1" providerId="ADAL" clId="{AAAE1995-4396-1846-A98F-116EFB942EC2}" dt="2022-01-25T00:00:24.956" v="8971" actId="21"/>
          <ac:cxnSpMkLst>
            <pc:docMk/>
            <pc:sldMk cId="2338027096" sldId="2145705482"/>
            <ac:cxnSpMk id="255" creationId="{56F278E9-B8F9-AE49-9DD7-2D3DBEEDA31E}"/>
          </ac:cxnSpMkLst>
        </pc:cxnChg>
        <pc:cxnChg chg="add mod">
          <ac:chgData name="Ameena Pirbhai" userId="835a2cf6-1d70-4fe5-84f0-b47b0b7e9bd1" providerId="ADAL" clId="{AAAE1995-4396-1846-A98F-116EFB942EC2}" dt="2022-01-25T00:00:24.956" v="8971" actId="21"/>
          <ac:cxnSpMkLst>
            <pc:docMk/>
            <pc:sldMk cId="2338027096" sldId="2145705482"/>
            <ac:cxnSpMk id="265" creationId="{E3F1E5C3-4FBB-3643-8394-5A95B03FDDF2}"/>
          </ac:cxnSpMkLst>
        </pc:cxnChg>
        <pc:cxnChg chg="add mod">
          <ac:chgData name="Ameena Pirbhai" userId="835a2cf6-1d70-4fe5-84f0-b47b0b7e9bd1" providerId="ADAL" clId="{AAAE1995-4396-1846-A98F-116EFB942EC2}" dt="2022-01-25T00:00:24.956" v="8971" actId="21"/>
          <ac:cxnSpMkLst>
            <pc:docMk/>
            <pc:sldMk cId="2338027096" sldId="2145705482"/>
            <ac:cxnSpMk id="289" creationId="{E03B6111-844F-E14E-B8B3-12BA4F824C77}"/>
          </ac:cxnSpMkLst>
        </pc:cxnChg>
      </pc:sldChg>
      <pc:sldMasterChg chg="delSldLayout">
        <pc:chgData name="Ameena Pirbhai" userId="835a2cf6-1d70-4fe5-84f0-b47b0b7e9bd1" providerId="ADAL" clId="{AAAE1995-4396-1846-A98F-116EFB942EC2}" dt="2022-01-20T13:45:44.456" v="2890" actId="2696"/>
        <pc:sldMasterMkLst>
          <pc:docMk/>
          <pc:sldMasterMk cId="363897208" sldId="2147483659"/>
        </pc:sldMasterMkLst>
        <pc:sldLayoutChg chg="del">
          <pc:chgData name="Ameena Pirbhai" userId="835a2cf6-1d70-4fe5-84f0-b47b0b7e9bd1" providerId="ADAL" clId="{AAAE1995-4396-1846-A98F-116EFB942EC2}" dt="2022-01-20T13:45:44.456" v="2890" actId="2696"/>
          <pc:sldLayoutMkLst>
            <pc:docMk/>
            <pc:sldMasterMk cId="363897208" sldId="2147483659"/>
            <pc:sldLayoutMk cId="1486349833" sldId="2147483737"/>
          </pc:sldLayoutMkLst>
        </pc:sldLayoutChg>
      </pc:sldMasterChg>
    </pc:docChg>
  </pc:docChgLst>
  <pc:docChgLst>
    <pc:chgData name="Karl Hall" userId="338cca23-ce1e-48ec-8f27-00b6fdada974" providerId="ADAL" clId="{8D2C0EBB-3F36-7F47-9968-BEDCBB50C98A}"/>
    <pc:docChg chg="undo custSel addSld delSld modSld sldOrd modMainMaster">
      <pc:chgData name="Karl Hall" userId="338cca23-ce1e-48ec-8f27-00b6fdada974" providerId="ADAL" clId="{8D2C0EBB-3F36-7F47-9968-BEDCBB50C98A}" dt="2021-10-20T17:09:10.591" v="1533"/>
      <pc:docMkLst>
        <pc:docMk/>
      </pc:docMkLst>
      <pc:sldChg chg="del">
        <pc:chgData name="Karl Hall" userId="338cca23-ce1e-48ec-8f27-00b6fdada974" providerId="ADAL" clId="{8D2C0EBB-3F36-7F47-9968-BEDCBB50C98A}" dt="2021-10-20T16:00:40.145" v="1001" actId="2696"/>
        <pc:sldMkLst>
          <pc:docMk/>
          <pc:sldMk cId="829611479" sldId="262"/>
        </pc:sldMkLst>
      </pc:sldChg>
      <pc:sldChg chg="del">
        <pc:chgData name="Karl Hall" userId="338cca23-ce1e-48ec-8f27-00b6fdada974" providerId="ADAL" clId="{8D2C0EBB-3F36-7F47-9968-BEDCBB50C98A}" dt="2021-10-20T11:59:38.677" v="38" actId="2696"/>
        <pc:sldMkLst>
          <pc:docMk/>
          <pc:sldMk cId="3499999641" sldId="264"/>
        </pc:sldMkLst>
      </pc:sldChg>
      <pc:sldChg chg="del">
        <pc:chgData name="Karl Hall" userId="338cca23-ce1e-48ec-8f27-00b6fdada974" providerId="ADAL" clId="{8D2C0EBB-3F36-7F47-9968-BEDCBB50C98A}" dt="2021-10-20T15:57:20.858" v="952" actId="2696"/>
        <pc:sldMkLst>
          <pc:docMk/>
          <pc:sldMk cId="1462958290" sldId="2078"/>
        </pc:sldMkLst>
      </pc:sldChg>
      <pc:sldChg chg="delSp modSp del mod">
        <pc:chgData name="Karl Hall" userId="338cca23-ce1e-48ec-8f27-00b6fdada974" providerId="ADAL" clId="{8D2C0EBB-3F36-7F47-9968-BEDCBB50C98A}" dt="2021-10-20T15:41:47.014" v="826" actId="2696"/>
        <pc:sldMkLst>
          <pc:docMk/>
          <pc:sldMk cId="2424497299" sldId="2079"/>
        </pc:sldMkLst>
        <pc:spChg chg="mod">
          <ac:chgData name="Karl Hall" userId="338cca23-ce1e-48ec-8f27-00b6fdada974" providerId="ADAL" clId="{8D2C0EBB-3F36-7F47-9968-BEDCBB50C98A}" dt="2021-10-20T15:34:53.618" v="542" actId="18245"/>
          <ac:spMkLst>
            <pc:docMk/>
            <pc:sldMk cId="2424497299" sldId="2079"/>
            <ac:spMk id="3" creationId="{3C970CD4-910E-6A44-8877-C2A48BC7EE50}"/>
          </ac:spMkLst>
        </pc:spChg>
        <pc:spChg chg="mod">
          <ac:chgData name="Karl Hall" userId="338cca23-ce1e-48ec-8f27-00b6fdada974" providerId="ADAL" clId="{8D2C0EBB-3F36-7F47-9968-BEDCBB50C98A}" dt="2021-10-20T15:34:53.618" v="542" actId="18245"/>
          <ac:spMkLst>
            <pc:docMk/>
            <pc:sldMk cId="2424497299" sldId="2079"/>
            <ac:spMk id="4" creationId="{94DE3488-A20C-9844-A544-6D8200F01190}"/>
          </ac:spMkLst>
        </pc:spChg>
        <pc:spChg chg="mod">
          <ac:chgData name="Karl Hall" userId="338cca23-ce1e-48ec-8f27-00b6fdada974" providerId="ADAL" clId="{8D2C0EBB-3F36-7F47-9968-BEDCBB50C98A}" dt="2021-10-20T15:34:53.618" v="542" actId="18245"/>
          <ac:spMkLst>
            <pc:docMk/>
            <pc:sldMk cId="2424497299" sldId="2079"/>
            <ac:spMk id="5" creationId="{FE72CC06-9C63-9243-827D-FF27A8C04377}"/>
          </ac:spMkLst>
        </pc:spChg>
        <pc:spChg chg="mod">
          <ac:chgData name="Karl Hall" userId="338cca23-ce1e-48ec-8f27-00b6fdada974" providerId="ADAL" clId="{8D2C0EBB-3F36-7F47-9968-BEDCBB50C98A}" dt="2021-10-20T15:34:53.618" v="542" actId="18245"/>
          <ac:spMkLst>
            <pc:docMk/>
            <pc:sldMk cId="2424497299" sldId="2079"/>
            <ac:spMk id="8" creationId="{4F427276-8BD6-1444-8A9E-8C540979BD69}"/>
          </ac:spMkLst>
        </pc:spChg>
        <pc:spChg chg="mod">
          <ac:chgData name="Karl Hall" userId="338cca23-ce1e-48ec-8f27-00b6fdada974" providerId="ADAL" clId="{8D2C0EBB-3F36-7F47-9968-BEDCBB50C98A}" dt="2021-10-20T15:34:53.618" v="542" actId="18245"/>
          <ac:spMkLst>
            <pc:docMk/>
            <pc:sldMk cId="2424497299" sldId="2079"/>
            <ac:spMk id="9" creationId="{A72A8675-E75E-5140-9F48-50DFDED6C429}"/>
          </ac:spMkLst>
        </pc:spChg>
        <pc:spChg chg="mod">
          <ac:chgData name="Karl Hall" userId="338cca23-ce1e-48ec-8f27-00b6fdada974" providerId="ADAL" clId="{8D2C0EBB-3F36-7F47-9968-BEDCBB50C98A}" dt="2021-10-20T15:34:53.618" v="542" actId="18245"/>
          <ac:spMkLst>
            <pc:docMk/>
            <pc:sldMk cId="2424497299" sldId="2079"/>
            <ac:spMk id="10" creationId="{A80E67DA-145E-444B-9B4A-C6012A6D5982}"/>
          </ac:spMkLst>
        </pc:spChg>
        <pc:spChg chg="mod">
          <ac:chgData name="Karl Hall" userId="338cca23-ce1e-48ec-8f27-00b6fdada974" providerId="ADAL" clId="{8D2C0EBB-3F36-7F47-9968-BEDCBB50C98A}" dt="2021-10-20T15:34:53.618" v="542" actId="18245"/>
          <ac:spMkLst>
            <pc:docMk/>
            <pc:sldMk cId="2424497299" sldId="2079"/>
            <ac:spMk id="11" creationId="{D13DFF6A-4959-5741-9414-95E8BDD18788}"/>
          </ac:spMkLst>
        </pc:spChg>
        <pc:grpChg chg="mod">
          <ac:chgData name="Karl Hall" userId="338cca23-ce1e-48ec-8f27-00b6fdada974" providerId="ADAL" clId="{8D2C0EBB-3F36-7F47-9968-BEDCBB50C98A}" dt="2021-10-20T15:34:58.341" v="544" actId="1076"/>
          <ac:grpSpMkLst>
            <pc:docMk/>
            <pc:sldMk cId="2424497299" sldId="2079"/>
            <ac:grpSpMk id="2" creationId="{F539FFB9-D69C-2744-9DEA-28DEE51A1E1D}"/>
          </ac:grpSpMkLst>
        </pc:grpChg>
        <pc:graphicFrameChg chg="del">
          <ac:chgData name="Karl Hall" userId="338cca23-ce1e-48ec-8f27-00b6fdada974" providerId="ADAL" clId="{8D2C0EBB-3F36-7F47-9968-BEDCBB50C98A}" dt="2021-10-20T15:34:53.618" v="542" actId="18245"/>
          <ac:graphicFrameMkLst>
            <pc:docMk/>
            <pc:sldMk cId="2424497299" sldId="2079"/>
            <ac:graphicFrameMk id="6" creationId="{FB5DA93B-6498-2D4C-9C0B-DF2CE55BB019}"/>
          </ac:graphicFrameMkLst>
        </pc:graphicFrameChg>
      </pc:sldChg>
      <pc:sldChg chg="del">
        <pc:chgData name="Karl Hall" userId="338cca23-ce1e-48ec-8f27-00b6fdada974" providerId="ADAL" clId="{8D2C0EBB-3F36-7F47-9968-BEDCBB50C98A}" dt="2021-10-20T17:08:53.826" v="1532" actId="2696"/>
        <pc:sldMkLst>
          <pc:docMk/>
          <pc:sldMk cId="261530874" sldId="2088"/>
        </pc:sldMkLst>
      </pc:sldChg>
      <pc:sldChg chg="addSp del mod">
        <pc:chgData name="Karl Hall" userId="338cca23-ce1e-48ec-8f27-00b6fdada974" providerId="ADAL" clId="{8D2C0EBB-3F36-7F47-9968-BEDCBB50C98A}" dt="2021-10-20T16:34:34.677" v="1355" actId="2696"/>
        <pc:sldMkLst>
          <pc:docMk/>
          <pc:sldMk cId="1324939289" sldId="2090"/>
        </pc:sldMkLst>
        <pc:grpChg chg="add">
          <ac:chgData name="Karl Hall" userId="338cca23-ce1e-48ec-8f27-00b6fdada974" providerId="ADAL" clId="{8D2C0EBB-3F36-7F47-9968-BEDCBB50C98A}" dt="2021-10-20T16:34:16.043" v="1348" actId="164"/>
          <ac:grpSpMkLst>
            <pc:docMk/>
            <pc:sldMk cId="1324939289" sldId="2090"/>
            <ac:grpSpMk id="12" creationId="{19C56732-9D3C-E548-864B-3AAB50E8A7A1}"/>
          </ac:grpSpMkLst>
        </pc:grpChg>
      </pc:sldChg>
      <pc:sldChg chg="del">
        <pc:chgData name="Karl Hall" userId="338cca23-ce1e-48ec-8f27-00b6fdada974" providerId="ADAL" clId="{8D2C0EBB-3F36-7F47-9968-BEDCBB50C98A}" dt="2021-10-20T13:47:57.884" v="271" actId="2696"/>
        <pc:sldMkLst>
          <pc:docMk/>
          <pc:sldMk cId="3041323595" sldId="2094"/>
        </pc:sldMkLst>
      </pc:sldChg>
      <pc:sldChg chg="addSp del mod">
        <pc:chgData name="Karl Hall" userId="338cca23-ce1e-48ec-8f27-00b6fdada974" providerId="ADAL" clId="{8D2C0EBB-3F36-7F47-9968-BEDCBB50C98A}" dt="2021-10-20T16:13:09.432" v="1171" actId="2696"/>
        <pc:sldMkLst>
          <pc:docMk/>
          <pc:sldMk cId="3916659629" sldId="2095"/>
        </pc:sldMkLst>
        <pc:grpChg chg="add">
          <ac:chgData name="Karl Hall" userId="338cca23-ce1e-48ec-8f27-00b6fdada974" providerId="ADAL" clId="{8D2C0EBB-3F36-7F47-9968-BEDCBB50C98A}" dt="2021-10-20T16:12:52.933" v="1164" actId="164"/>
          <ac:grpSpMkLst>
            <pc:docMk/>
            <pc:sldMk cId="3916659629" sldId="2095"/>
            <ac:grpSpMk id="2" creationId="{9EF82171-23DA-214E-B949-5BCD7E8C2876}"/>
          </ac:grpSpMkLst>
        </pc:grpChg>
      </pc:sldChg>
      <pc:sldChg chg="del">
        <pc:chgData name="Karl Hall" userId="338cca23-ce1e-48ec-8f27-00b6fdada974" providerId="ADAL" clId="{8D2C0EBB-3F36-7F47-9968-BEDCBB50C98A}" dt="2021-10-20T12:05:13.157" v="94" actId="2696"/>
        <pc:sldMkLst>
          <pc:docMk/>
          <pc:sldMk cId="3361879273" sldId="2099"/>
        </pc:sldMkLst>
      </pc:sldChg>
      <pc:sldChg chg="del">
        <pc:chgData name="Karl Hall" userId="338cca23-ce1e-48ec-8f27-00b6fdada974" providerId="ADAL" clId="{8D2C0EBB-3F36-7F47-9968-BEDCBB50C98A}" dt="2021-10-20T15:48:21.123" v="895" actId="2696"/>
        <pc:sldMkLst>
          <pc:docMk/>
          <pc:sldMk cId="2290242105" sldId="2100"/>
        </pc:sldMkLst>
      </pc:sldChg>
      <pc:sldChg chg="del">
        <pc:chgData name="Karl Hall" userId="338cca23-ce1e-48ec-8f27-00b6fdada974" providerId="ADAL" clId="{8D2C0EBB-3F36-7F47-9968-BEDCBB50C98A}" dt="2021-10-20T14:02:24.662" v="420" actId="2696"/>
        <pc:sldMkLst>
          <pc:docMk/>
          <pc:sldMk cId="2737306537" sldId="2102"/>
        </pc:sldMkLst>
      </pc:sldChg>
      <pc:sldChg chg="del">
        <pc:chgData name="Karl Hall" userId="338cca23-ce1e-48ec-8f27-00b6fdada974" providerId="ADAL" clId="{8D2C0EBB-3F36-7F47-9968-BEDCBB50C98A}" dt="2021-10-20T17:04:12.220" v="1451" actId="2696"/>
        <pc:sldMkLst>
          <pc:docMk/>
          <pc:sldMk cId="1277424079" sldId="2103"/>
        </pc:sldMkLst>
      </pc:sldChg>
      <pc:sldChg chg="addSp delSp modSp del mod delAnim">
        <pc:chgData name="Karl Hall" userId="338cca23-ce1e-48ec-8f27-00b6fdada974" providerId="ADAL" clId="{8D2C0EBB-3F36-7F47-9968-BEDCBB50C98A}" dt="2021-10-20T13:18:47.760" v="115" actId="2696"/>
        <pc:sldMkLst>
          <pc:docMk/>
          <pc:sldMk cId="688962679" sldId="2107"/>
        </pc:sldMkLst>
        <pc:grpChg chg="add">
          <ac:chgData name="Karl Hall" userId="338cca23-ce1e-48ec-8f27-00b6fdada974" providerId="ADAL" clId="{8D2C0EBB-3F36-7F47-9968-BEDCBB50C98A}" dt="2021-10-20T13:18:36.838" v="112" actId="164"/>
          <ac:grpSpMkLst>
            <pc:docMk/>
            <pc:sldMk cId="688962679" sldId="2107"/>
            <ac:grpSpMk id="2" creationId="{10827A65-AC20-CF46-8A3B-B7B951C63A2F}"/>
          </ac:grpSpMkLst>
        </pc:grpChg>
        <pc:picChg chg="add del mod">
          <ac:chgData name="Karl Hall" userId="338cca23-ce1e-48ec-8f27-00b6fdada974" providerId="ADAL" clId="{8D2C0EBB-3F36-7F47-9968-BEDCBB50C98A}" dt="2021-10-20T13:17:59.435" v="101"/>
          <ac:picMkLst>
            <pc:docMk/>
            <pc:sldMk cId="688962679" sldId="2107"/>
            <ac:picMk id="18" creationId="{087372B5-13FB-4F4E-AB48-119ADC4C95E7}"/>
          </ac:picMkLst>
        </pc:picChg>
      </pc:sldChg>
      <pc:sldChg chg="modSp del mod">
        <pc:chgData name="Karl Hall" userId="338cca23-ce1e-48ec-8f27-00b6fdada974" providerId="ADAL" clId="{8D2C0EBB-3F36-7F47-9968-BEDCBB50C98A}" dt="2021-10-20T13:53:13.600" v="364" actId="2696"/>
        <pc:sldMkLst>
          <pc:docMk/>
          <pc:sldMk cId="813391331" sldId="2108"/>
        </pc:sldMkLst>
        <pc:picChg chg="mod">
          <ac:chgData name="Karl Hall" userId="338cca23-ce1e-48ec-8f27-00b6fdada974" providerId="ADAL" clId="{8D2C0EBB-3F36-7F47-9968-BEDCBB50C98A}" dt="2021-10-20T12:01:39.107" v="54" actId="1035"/>
          <ac:picMkLst>
            <pc:docMk/>
            <pc:sldMk cId="813391331" sldId="2108"/>
            <ac:picMk id="9" creationId="{67288D2C-CC1E-EC4D-BA00-04151F2B07D6}"/>
          </ac:picMkLst>
        </pc:picChg>
      </pc:sldChg>
      <pc:sldChg chg="del">
        <pc:chgData name="Karl Hall" userId="338cca23-ce1e-48ec-8f27-00b6fdada974" providerId="ADAL" clId="{8D2C0EBB-3F36-7F47-9968-BEDCBB50C98A}" dt="2021-10-20T15:14:32.267" v="507" actId="2696"/>
        <pc:sldMkLst>
          <pc:docMk/>
          <pc:sldMk cId="2149995113" sldId="2111"/>
        </pc:sldMkLst>
      </pc:sldChg>
      <pc:sldChg chg="del">
        <pc:chgData name="Karl Hall" userId="338cca23-ce1e-48ec-8f27-00b6fdada974" providerId="ADAL" clId="{8D2C0EBB-3F36-7F47-9968-BEDCBB50C98A}" dt="2021-10-20T16:31:39.791" v="1340" actId="2696"/>
        <pc:sldMkLst>
          <pc:docMk/>
          <pc:sldMk cId="3727473526" sldId="2112"/>
        </pc:sldMkLst>
      </pc:sldChg>
      <pc:sldChg chg="addSp delSp modSp mod modClrScheme chgLayout">
        <pc:chgData name="Karl Hall" userId="338cca23-ce1e-48ec-8f27-00b6fdada974" providerId="ADAL" clId="{8D2C0EBB-3F36-7F47-9968-BEDCBB50C98A}" dt="2021-10-20T16:08:21.035" v="1150" actId="1035"/>
        <pc:sldMkLst>
          <pc:docMk/>
          <pc:sldMk cId="2136514907" sldId="2113"/>
        </pc:sldMkLst>
        <pc:spChg chg="mod topLvl">
          <ac:chgData name="Karl Hall" userId="338cca23-ce1e-48ec-8f27-00b6fdada974" providerId="ADAL" clId="{8D2C0EBB-3F36-7F47-9968-BEDCBB50C98A}" dt="2021-10-20T15:47:06.608" v="880" actId="1036"/>
          <ac:spMkLst>
            <pc:docMk/>
            <pc:sldMk cId="2136514907" sldId="2113"/>
            <ac:spMk id="2" creationId="{EC626DDD-4EF3-6B46-B392-B0F92636DBE8}"/>
          </ac:spMkLst>
        </pc:spChg>
        <pc:spChg chg="add mod ord">
          <ac:chgData name="Karl Hall" userId="338cca23-ce1e-48ec-8f27-00b6fdada974" providerId="ADAL" clId="{8D2C0EBB-3F36-7F47-9968-BEDCBB50C98A}" dt="2021-10-20T15:45:16.965" v="838" actId="20577"/>
          <ac:spMkLst>
            <pc:docMk/>
            <pc:sldMk cId="2136514907" sldId="2113"/>
            <ac:spMk id="3" creationId="{C4785027-D5C8-A147-A9C3-1DABC1F6DABC}"/>
          </ac:spMkLst>
        </pc:spChg>
        <pc:spChg chg="add del mod ord">
          <ac:chgData name="Karl Hall" userId="338cca23-ce1e-48ec-8f27-00b6fdada974" providerId="ADAL" clId="{8D2C0EBB-3F36-7F47-9968-BEDCBB50C98A}" dt="2021-10-20T15:45:05.323" v="833" actId="478"/>
          <ac:spMkLst>
            <pc:docMk/>
            <pc:sldMk cId="2136514907" sldId="2113"/>
            <ac:spMk id="4" creationId="{B71231E7-E189-A647-BDEB-57E1C502799D}"/>
          </ac:spMkLst>
        </pc:spChg>
        <pc:spChg chg="mod topLvl">
          <ac:chgData name="Karl Hall" userId="338cca23-ce1e-48ec-8f27-00b6fdada974" providerId="ADAL" clId="{8D2C0EBB-3F36-7F47-9968-BEDCBB50C98A}" dt="2021-10-20T15:47:22.093" v="884" actId="403"/>
          <ac:spMkLst>
            <pc:docMk/>
            <pc:sldMk cId="2136514907" sldId="2113"/>
            <ac:spMk id="5" creationId="{10C2A009-295B-3941-B982-83BFDF5B3D47}"/>
          </ac:spMkLst>
        </pc:spChg>
        <pc:spChg chg="add del mod ord">
          <ac:chgData name="Karl Hall" userId="338cca23-ce1e-48ec-8f27-00b6fdada974" providerId="ADAL" clId="{8D2C0EBB-3F36-7F47-9968-BEDCBB50C98A}" dt="2021-10-20T15:45:05.323" v="833" actId="478"/>
          <ac:spMkLst>
            <pc:docMk/>
            <pc:sldMk cId="2136514907" sldId="2113"/>
            <ac:spMk id="6" creationId="{524F6146-20F9-D747-A35D-A0D9E549285A}"/>
          </ac:spMkLst>
        </pc:spChg>
        <pc:spChg chg="del">
          <ac:chgData name="Karl Hall" userId="338cca23-ce1e-48ec-8f27-00b6fdada974" providerId="ADAL" clId="{8D2C0EBB-3F36-7F47-9968-BEDCBB50C98A}" dt="2021-10-20T15:45:18.828" v="839" actId="478"/>
          <ac:spMkLst>
            <pc:docMk/>
            <pc:sldMk cId="2136514907" sldId="2113"/>
            <ac:spMk id="7" creationId="{FBD2F9BC-69AB-474C-BD93-9FBBE25FFF6A}"/>
          </ac:spMkLst>
        </pc:spChg>
        <pc:spChg chg="mod topLvl">
          <ac:chgData name="Karl Hall" userId="338cca23-ce1e-48ec-8f27-00b6fdada974" providerId="ADAL" clId="{8D2C0EBB-3F36-7F47-9968-BEDCBB50C98A}" dt="2021-10-20T15:47:22.093" v="884" actId="403"/>
          <ac:spMkLst>
            <pc:docMk/>
            <pc:sldMk cId="2136514907" sldId="2113"/>
            <ac:spMk id="8" creationId="{14AEB5E3-C56F-E748-8E92-25455F0CCC64}"/>
          </ac:spMkLst>
        </pc:spChg>
        <pc:grpChg chg="add del mod">
          <ac:chgData name="Karl Hall" userId="338cca23-ce1e-48ec-8f27-00b6fdada974" providerId="ADAL" clId="{8D2C0EBB-3F36-7F47-9968-BEDCBB50C98A}" dt="2021-10-20T15:46:32.235" v="865" actId="165"/>
          <ac:grpSpMkLst>
            <pc:docMk/>
            <pc:sldMk cId="2136514907" sldId="2113"/>
            <ac:grpSpMk id="9" creationId="{CC66B6D4-4C8F-8D41-87B3-27238EA955CF}"/>
          </ac:grpSpMkLst>
        </pc:grpChg>
        <pc:grpChg chg="add mod">
          <ac:chgData name="Karl Hall" userId="338cca23-ce1e-48ec-8f27-00b6fdada974" providerId="ADAL" clId="{8D2C0EBB-3F36-7F47-9968-BEDCBB50C98A}" dt="2021-10-20T16:08:21.035" v="1150" actId="1035"/>
          <ac:grpSpMkLst>
            <pc:docMk/>
            <pc:sldMk cId="2136514907" sldId="2113"/>
            <ac:grpSpMk id="10" creationId="{C3C8D523-2F17-7446-96E2-7F32B2C1D511}"/>
          </ac:grpSpMkLst>
        </pc:grpChg>
        <pc:picChg chg="add mod">
          <ac:chgData name="Karl Hall" userId="338cca23-ce1e-48ec-8f27-00b6fdada974" providerId="ADAL" clId="{8D2C0EBB-3F36-7F47-9968-BEDCBB50C98A}" dt="2021-10-20T16:08:15.560" v="1146"/>
          <ac:picMkLst>
            <pc:docMk/>
            <pc:sldMk cId="2136514907" sldId="2113"/>
            <ac:picMk id="11" creationId="{5055C60B-B764-424D-BBC4-E7D2D5A21132}"/>
          </ac:picMkLst>
        </pc:picChg>
      </pc:sldChg>
      <pc:sldChg chg="del">
        <pc:chgData name="Karl Hall" userId="338cca23-ce1e-48ec-8f27-00b6fdada974" providerId="ADAL" clId="{8D2C0EBB-3F36-7F47-9968-BEDCBB50C98A}" dt="2021-10-20T12:01:28.390" v="53" actId="2696"/>
        <pc:sldMkLst>
          <pc:docMk/>
          <pc:sldMk cId="2071815122" sldId="2114"/>
        </pc:sldMkLst>
      </pc:sldChg>
      <pc:sldChg chg="addSp del mod">
        <pc:chgData name="Karl Hall" userId="338cca23-ce1e-48ec-8f27-00b6fdada974" providerId="ADAL" clId="{8D2C0EBB-3F36-7F47-9968-BEDCBB50C98A}" dt="2021-10-20T16:07:56.156" v="1145" actId="2696"/>
        <pc:sldMkLst>
          <pc:docMk/>
          <pc:sldMk cId="2777340046" sldId="2115"/>
        </pc:sldMkLst>
        <pc:grpChg chg="add">
          <ac:chgData name="Karl Hall" userId="338cca23-ce1e-48ec-8f27-00b6fdada974" providerId="ADAL" clId="{8D2C0EBB-3F36-7F47-9968-BEDCBB50C98A}" dt="2021-10-20T16:03:33.564" v="1014" actId="164"/>
          <ac:grpSpMkLst>
            <pc:docMk/>
            <pc:sldMk cId="2777340046" sldId="2115"/>
            <ac:grpSpMk id="2" creationId="{F28ECE12-8E1A-0446-92FE-27240FCEF73D}"/>
          </ac:grpSpMkLst>
        </pc:grpChg>
      </pc:sldChg>
      <pc:sldChg chg="addSp delSp modSp add mod ord">
        <pc:chgData name="Karl Hall" userId="338cca23-ce1e-48ec-8f27-00b6fdada974" providerId="ADAL" clId="{8D2C0EBB-3F36-7F47-9968-BEDCBB50C98A}" dt="2021-10-20T13:45:12.964" v="262" actId="1036"/>
        <pc:sldMkLst>
          <pc:docMk/>
          <pc:sldMk cId="3707920152" sldId="2145705451"/>
        </pc:sldMkLst>
        <pc:spChg chg="mod">
          <ac:chgData name="Karl Hall" userId="338cca23-ce1e-48ec-8f27-00b6fdada974" providerId="ADAL" clId="{8D2C0EBB-3F36-7F47-9968-BEDCBB50C98A}" dt="2021-10-20T13:17:51.467" v="99"/>
          <ac:spMkLst>
            <pc:docMk/>
            <pc:sldMk cId="3707920152" sldId="2145705451"/>
            <ac:spMk id="5" creationId="{29A9C214-A02A-4546-9956-A259DB2635A6}"/>
          </ac:spMkLst>
        </pc:spChg>
        <pc:spChg chg="del mod topLvl">
          <ac:chgData name="Karl Hall" userId="338cca23-ce1e-48ec-8f27-00b6fdada974" providerId="ADAL" clId="{8D2C0EBB-3F36-7F47-9968-BEDCBB50C98A}" dt="2021-10-20T13:44:57.503" v="258" actId="478"/>
          <ac:spMkLst>
            <pc:docMk/>
            <pc:sldMk cId="3707920152" sldId="2145705451"/>
            <ac:spMk id="11" creationId="{4A3D234D-577A-A44B-BFED-6D2928D1B0EA}"/>
          </ac:spMkLst>
        </pc:spChg>
        <pc:spChg chg="del mod topLvl">
          <ac:chgData name="Karl Hall" userId="338cca23-ce1e-48ec-8f27-00b6fdada974" providerId="ADAL" clId="{8D2C0EBB-3F36-7F47-9968-BEDCBB50C98A}" dt="2021-10-20T13:44:57.503" v="258" actId="478"/>
          <ac:spMkLst>
            <pc:docMk/>
            <pc:sldMk cId="3707920152" sldId="2145705451"/>
            <ac:spMk id="12" creationId="{77CE4A15-D4DA-2744-9AE1-9D4741210956}"/>
          </ac:spMkLst>
        </pc:spChg>
        <pc:spChg chg="mod topLvl">
          <ac:chgData name="Karl Hall" userId="338cca23-ce1e-48ec-8f27-00b6fdada974" providerId="ADAL" clId="{8D2C0EBB-3F36-7F47-9968-BEDCBB50C98A}" dt="2021-10-20T13:45:12.964" v="262" actId="1036"/>
          <ac:spMkLst>
            <pc:docMk/>
            <pc:sldMk cId="3707920152" sldId="2145705451"/>
            <ac:spMk id="13" creationId="{20C8BE7E-3901-8548-A35C-2F39BE0C4C30}"/>
          </ac:spMkLst>
        </pc:spChg>
        <pc:spChg chg="del mod topLvl">
          <ac:chgData name="Karl Hall" userId="338cca23-ce1e-48ec-8f27-00b6fdada974" providerId="ADAL" clId="{8D2C0EBB-3F36-7F47-9968-BEDCBB50C98A}" dt="2021-10-20T13:44:57.503" v="258" actId="478"/>
          <ac:spMkLst>
            <pc:docMk/>
            <pc:sldMk cId="3707920152" sldId="2145705451"/>
            <ac:spMk id="14" creationId="{C0012F35-AFAB-934E-9515-6E4138D1DD2C}"/>
          </ac:spMkLst>
        </pc:spChg>
        <pc:spChg chg="mod topLvl">
          <ac:chgData name="Karl Hall" userId="338cca23-ce1e-48ec-8f27-00b6fdada974" providerId="ADAL" clId="{8D2C0EBB-3F36-7F47-9968-BEDCBB50C98A}" dt="2021-10-20T13:33:02.552" v="215" actId="1076"/>
          <ac:spMkLst>
            <pc:docMk/>
            <pc:sldMk cId="3707920152" sldId="2145705451"/>
            <ac:spMk id="15" creationId="{9CDD79FF-EDB9-6F48-8C90-13A9C44B6043}"/>
          </ac:spMkLst>
        </pc:spChg>
        <pc:spChg chg="mod topLvl">
          <ac:chgData name="Karl Hall" userId="338cca23-ce1e-48ec-8f27-00b6fdada974" providerId="ADAL" clId="{8D2C0EBB-3F36-7F47-9968-BEDCBB50C98A}" dt="2021-10-20T13:33:02.552" v="215" actId="1076"/>
          <ac:spMkLst>
            <pc:docMk/>
            <pc:sldMk cId="3707920152" sldId="2145705451"/>
            <ac:spMk id="16" creationId="{EE9A0500-54BF-6140-AE58-79D751570DE6}"/>
          </ac:spMkLst>
        </pc:spChg>
        <pc:spChg chg="mod topLvl">
          <ac:chgData name="Karl Hall" userId="338cca23-ce1e-48ec-8f27-00b6fdada974" providerId="ADAL" clId="{8D2C0EBB-3F36-7F47-9968-BEDCBB50C98A}" dt="2021-10-20T13:45:12.964" v="262" actId="1036"/>
          <ac:spMkLst>
            <pc:docMk/>
            <pc:sldMk cId="3707920152" sldId="2145705451"/>
            <ac:spMk id="17" creationId="{07674512-9B31-8040-80D0-EE185922BCC6}"/>
          </ac:spMkLst>
        </pc:spChg>
        <pc:spChg chg="mod topLvl">
          <ac:chgData name="Karl Hall" userId="338cca23-ce1e-48ec-8f27-00b6fdada974" providerId="ADAL" clId="{8D2C0EBB-3F36-7F47-9968-BEDCBB50C98A}" dt="2021-10-20T13:33:02.552" v="215" actId="1076"/>
          <ac:spMkLst>
            <pc:docMk/>
            <pc:sldMk cId="3707920152" sldId="2145705451"/>
            <ac:spMk id="18" creationId="{6ACBDAE4-4A68-3843-97BD-7885762C540D}"/>
          </ac:spMkLst>
        </pc:spChg>
        <pc:spChg chg="mod topLvl">
          <ac:chgData name="Karl Hall" userId="338cca23-ce1e-48ec-8f27-00b6fdada974" providerId="ADAL" clId="{8D2C0EBB-3F36-7F47-9968-BEDCBB50C98A}" dt="2021-10-20T13:45:12.964" v="262" actId="1036"/>
          <ac:spMkLst>
            <pc:docMk/>
            <pc:sldMk cId="3707920152" sldId="2145705451"/>
            <ac:spMk id="21" creationId="{2D5844F7-47B0-9D4D-836F-9B0F0EDF21DF}"/>
          </ac:spMkLst>
        </pc:spChg>
        <pc:spChg chg="del mod">
          <ac:chgData name="Karl Hall" userId="338cca23-ce1e-48ec-8f27-00b6fdada974" providerId="ADAL" clId="{8D2C0EBB-3F36-7F47-9968-BEDCBB50C98A}" dt="2021-10-20T13:21:06.134" v="173" actId="478"/>
          <ac:spMkLst>
            <pc:docMk/>
            <pc:sldMk cId="3707920152" sldId="2145705451"/>
            <ac:spMk id="22" creationId="{1BE170E8-2164-C843-8D21-5EDC2A1F52AC}"/>
          </ac:spMkLst>
        </pc:spChg>
        <pc:spChg chg="add mod topLvl">
          <ac:chgData name="Karl Hall" userId="338cca23-ce1e-48ec-8f27-00b6fdada974" providerId="ADAL" clId="{8D2C0EBB-3F36-7F47-9968-BEDCBB50C98A}" dt="2021-10-20T13:45:12.964" v="262" actId="1036"/>
          <ac:spMkLst>
            <pc:docMk/>
            <pc:sldMk cId="3707920152" sldId="2145705451"/>
            <ac:spMk id="23" creationId="{5860D58B-47BF-6F41-9457-3BDBC9CDE900}"/>
          </ac:spMkLst>
        </pc:spChg>
        <pc:spChg chg="mod">
          <ac:chgData name="Karl Hall" userId="338cca23-ce1e-48ec-8f27-00b6fdada974" providerId="ADAL" clId="{8D2C0EBB-3F36-7F47-9968-BEDCBB50C98A}" dt="2021-10-20T13:44:54.316" v="257" actId="3064"/>
          <ac:spMkLst>
            <pc:docMk/>
            <pc:sldMk cId="3707920152" sldId="2145705451"/>
            <ac:spMk id="26" creationId="{9FD6CABA-B7E1-274B-9DF2-4D9EE9E6A5B1}"/>
          </ac:spMkLst>
        </pc:spChg>
        <pc:spChg chg="mod">
          <ac:chgData name="Karl Hall" userId="338cca23-ce1e-48ec-8f27-00b6fdada974" providerId="ADAL" clId="{8D2C0EBB-3F36-7F47-9968-BEDCBB50C98A}" dt="2021-10-20T13:44:54.316" v="257" actId="3064"/>
          <ac:spMkLst>
            <pc:docMk/>
            <pc:sldMk cId="3707920152" sldId="2145705451"/>
            <ac:spMk id="27" creationId="{8C8D9824-65DB-494A-8995-266CCAF295B2}"/>
          </ac:spMkLst>
        </pc:spChg>
        <pc:spChg chg="mod">
          <ac:chgData name="Karl Hall" userId="338cca23-ce1e-48ec-8f27-00b6fdada974" providerId="ADAL" clId="{8D2C0EBB-3F36-7F47-9968-BEDCBB50C98A}" dt="2021-10-20T13:44:54.316" v="257" actId="3064"/>
          <ac:spMkLst>
            <pc:docMk/>
            <pc:sldMk cId="3707920152" sldId="2145705451"/>
            <ac:spMk id="28" creationId="{D87928A1-5A51-5849-99CB-95711777AA24}"/>
          </ac:spMkLst>
        </pc:spChg>
        <pc:grpChg chg="add del mod">
          <ac:chgData name="Karl Hall" userId="338cca23-ce1e-48ec-8f27-00b6fdada974" providerId="ADAL" clId="{8D2C0EBB-3F36-7F47-9968-BEDCBB50C98A}" dt="2021-10-20T13:32:07.162" v="184" actId="165"/>
          <ac:grpSpMkLst>
            <pc:docMk/>
            <pc:sldMk cId="3707920152" sldId="2145705451"/>
            <ac:grpSpMk id="10" creationId="{E65CC848-5E1F-6C4D-83F1-80E359A96DF9}"/>
          </ac:grpSpMkLst>
        </pc:grpChg>
        <pc:grpChg chg="add mod">
          <ac:chgData name="Karl Hall" userId="338cca23-ce1e-48ec-8f27-00b6fdada974" providerId="ADAL" clId="{8D2C0EBB-3F36-7F47-9968-BEDCBB50C98A}" dt="2021-10-20T13:45:12.964" v="262" actId="1036"/>
          <ac:grpSpMkLst>
            <pc:docMk/>
            <pc:sldMk cId="3707920152" sldId="2145705451"/>
            <ac:grpSpMk id="24" creationId="{D4141A0A-E464-3048-998F-A2DA45734605}"/>
          </ac:grpSpMkLst>
        </pc:grpChg>
        <pc:grpChg chg="add mod">
          <ac:chgData name="Karl Hall" userId="338cca23-ce1e-48ec-8f27-00b6fdada974" providerId="ADAL" clId="{8D2C0EBB-3F36-7F47-9968-BEDCBB50C98A}" dt="2021-10-20T13:45:12.964" v="262" actId="1036"/>
          <ac:grpSpMkLst>
            <pc:docMk/>
            <pc:sldMk cId="3707920152" sldId="2145705451"/>
            <ac:grpSpMk id="25" creationId="{D0EE28B9-2402-D84D-B325-885E83680C15}"/>
          </ac:grpSpMkLst>
        </pc:grpChg>
        <pc:graphicFrameChg chg="del">
          <ac:chgData name="Karl Hall" userId="338cca23-ce1e-48ec-8f27-00b6fdada974" providerId="ADAL" clId="{8D2C0EBB-3F36-7F47-9968-BEDCBB50C98A}" dt="2021-10-20T13:17:36.464" v="96" actId="478"/>
          <ac:graphicFrameMkLst>
            <pc:docMk/>
            <pc:sldMk cId="3707920152" sldId="2145705451"/>
            <ac:graphicFrameMk id="6" creationId="{78BC3CEF-3FD5-E24E-BE52-8A06B9FFBAC1}"/>
          </ac:graphicFrameMkLst>
        </pc:graphicFrameChg>
        <pc:picChg chg="del mod">
          <ac:chgData name="Karl Hall" userId="338cca23-ce1e-48ec-8f27-00b6fdada974" providerId="ADAL" clId="{8D2C0EBB-3F36-7F47-9968-BEDCBB50C98A}" dt="2021-10-20T13:18:26.784" v="110" actId="478"/>
          <ac:picMkLst>
            <pc:docMk/>
            <pc:sldMk cId="3707920152" sldId="2145705451"/>
            <ac:picMk id="7" creationId="{483C8568-829F-9143-84CA-427408EAA3FC}"/>
          </ac:picMkLst>
        </pc:picChg>
        <pc:picChg chg="add del mod">
          <ac:chgData name="Karl Hall" userId="338cca23-ce1e-48ec-8f27-00b6fdada974" providerId="ADAL" clId="{8D2C0EBB-3F36-7F47-9968-BEDCBB50C98A}" dt="2021-10-20T13:18:25.706" v="109" actId="21"/>
          <ac:picMkLst>
            <pc:docMk/>
            <pc:sldMk cId="3707920152" sldId="2145705451"/>
            <ac:picMk id="8" creationId="{75F5BBE3-17FD-9F49-B9DF-3FC79E927ECA}"/>
          </ac:picMkLst>
        </pc:picChg>
        <pc:picChg chg="add mod">
          <ac:chgData name="Karl Hall" userId="338cca23-ce1e-48ec-8f27-00b6fdada974" providerId="ADAL" clId="{8D2C0EBB-3F36-7F47-9968-BEDCBB50C98A}" dt="2021-10-20T13:18:27.538" v="111"/>
          <ac:picMkLst>
            <pc:docMk/>
            <pc:sldMk cId="3707920152" sldId="2145705451"/>
            <ac:picMk id="9" creationId="{C4C53AC5-D401-F547-943D-2F1B9C4EC2BA}"/>
          </ac:picMkLst>
        </pc:picChg>
        <pc:cxnChg chg="mod topLvl">
          <ac:chgData name="Karl Hall" userId="338cca23-ce1e-48ec-8f27-00b6fdada974" providerId="ADAL" clId="{8D2C0EBB-3F36-7F47-9968-BEDCBB50C98A}" dt="2021-10-20T13:45:12.964" v="262" actId="1036"/>
          <ac:cxnSpMkLst>
            <pc:docMk/>
            <pc:sldMk cId="3707920152" sldId="2145705451"/>
            <ac:cxnSpMk id="19" creationId="{3624AE4C-C595-4D49-88CD-4DD77F1A7368}"/>
          </ac:cxnSpMkLst>
        </pc:cxnChg>
        <pc:cxnChg chg="del mod">
          <ac:chgData name="Karl Hall" userId="338cca23-ce1e-48ec-8f27-00b6fdada974" providerId="ADAL" clId="{8D2C0EBB-3F36-7F47-9968-BEDCBB50C98A}" dt="2021-10-20T13:21:03.981" v="172" actId="478"/>
          <ac:cxnSpMkLst>
            <pc:docMk/>
            <pc:sldMk cId="3707920152" sldId="2145705451"/>
            <ac:cxnSpMk id="20" creationId="{D9E9604E-145B-CD40-895E-0F6C96BC0BB3}"/>
          </ac:cxnSpMkLst>
        </pc:cxnChg>
      </pc:sldChg>
      <pc:sldChg chg="addSp delSp modSp add mod">
        <pc:chgData name="Karl Hall" userId="338cca23-ce1e-48ec-8f27-00b6fdada974" providerId="ADAL" clId="{8D2C0EBB-3F36-7F47-9968-BEDCBB50C98A}" dt="2021-10-20T11:59:36.429" v="37"/>
        <pc:sldMkLst>
          <pc:docMk/>
          <pc:sldMk cId="1967750365" sldId="2145705457"/>
        </pc:sldMkLst>
        <pc:spChg chg="mod">
          <ac:chgData name="Karl Hall" userId="338cca23-ce1e-48ec-8f27-00b6fdada974" providerId="ADAL" clId="{8D2C0EBB-3F36-7F47-9968-BEDCBB50C98A}" dt="2021-10-20T11:58:50.328" v="26" actId="20577"/>
          <ac:spMkLst>
            <pc:docMk/>
            <pc:sldMk cId="1967750365" sldId="2145705457"/>
            <ac:spMk id="2" creationId="{E1F6A2F9-50CB-2E4C-A46D-E2649DCBBA7D}"/>
          </ac:spMkLst>
        </pc:spChg>
        <pc:picChg chg="add del mod">
          <ac:chgData name="Karl Hall" userId="338cca23-ce1e-48ec-8f27-00b6fdada974" providerId="ADAL" clId="{8D2C0EBB-3F36-7F47-9968-BEDCBB50C98A}" dt="2021-10-20T11:59:33.893" v="35" actId="21"/>
          <ac:picMkLst>
            <pc:docMk/>
            <pc:sldMk cId="1967750365" sldId="2145705457"/>
            <ac:picMk id="6" creationId="{0536B3A5-DF0D-7D43-BEBD-B78E6BC686FC}"/>
          </ac:picMkLst>
        </pc:picChg>
        <pc:picChg chg="del mod">
          <ac:chgData name="Karl Hall" userId="338cca23-ce1e-48ec-8f27-00b6fdada974" providerId="ADAL" clId="{8D2C0EBB-3F36-7F47-9968-BEDCBB50C98A}" dt="2021-10-20T11:59:35.486" v="36" actId="478"/>
          <ac:picMkLst>
            <pc:docMk/>
            <pc:sldMk cId="1967750365" sldId="2145705457"/>
            <ac:picMk id="9" creationId="{AFDFC375-A803-0648-A8F7-E95DB6CB52A8}"/>
          </ac:picMkLst>
        </pc:picChg>
        <pc:picChg chg="mod">
          <ac:chgData name="Karl Hall" userId="338cca23-ce1e-48ec-8f27-00b6fdada974" providerId="ADAL" clId="{8D2C0EBB-3F36-7F47-9968-BEDCBB50C98A}" dt="2021-10-20T11:58:52.520" v="28" actId="1076"/>
          <ac:picMkLst>
            <pc:docMk/>
            <pc:sldMk cId="1967750365" sldId="2145705457"/>
            <ac:picMk id="12" creationId="{72EE8AE8-D421-AA47-8E66-CB8A2D9981AD}"/>
          </ac:picMkLst>
        </pc:picChg>
        <pc:picChg chg="add mod">
          <ac:chgData name="Karl Hall" userId="338cca23-ce1e-48ec-8f27-00b6fdada974" providerId="ADAL" clId="{8D2C0EBB-3F36-7F47-9968-BEDCBB50C98A}" dt="2021-10-20T11:59:36.429" v="37"/>
          <ac:picMkLst>
            <pc:docMk/>
            <pc:sldMk cId="1967750365" sldId="2145705457"/>
            <ac:picMk id="15" creationId="{C543CF69-0175-7549-A5A3-3B565865C4F2}"/>
          </ac:picMkLst>
        </pc:picChg>
      </pc:sldChg>
      <pc:sldChg chg="modSp add mod">
        <pc:chgData name="Karl Hall" userId="338cca23-ce1e-48ec-8f27-00b6fdada974" providerId="ADAL" clId="{8D2C0EBB-3F36-7F47-9968-BEDCBB50C98A}" dt="2021-10-20T12:05:07.996" v="93" actId="12789"/>
        <pc:sldMkLst>
          <pc:docMk/>
          <pc:sldMk cId="3317721017" sldId="2145705458"/>
        </pc:sldMkLst>
        <pc:spChg chg="mod">
          <ac:chgData name="Karl Hall" userId="338cca23-ce1e-48ec-8f27-00b6fdada974" providerId="ADAL" clId="{8D2C0EBB-3F36-7F47-9968-BEDCBB50C98A}" dt="2021-10-20T12:02:38.203" v="58" actId="20577"/>
          <ac:spMkLst>
            <pc:docMk/>
            <pc:sldMk cId="3317721017" sldId="2145705458"/>
            <ac:spMk id="2" creationId="{1C00DF95-6AD5-5A46-B592-20A1A3630A92}"/>
          </ac:spMkLst>
        </pc:spChg>
        <pc:graphicFrameChg chg="mod modGraphic">
          <ac:chgData name="Karl Hall" userId="338cca23-ce1e-48ec-8f27-00b6fdada974" providerId="ADAL" clId="{8D2C0EBB-3F36-7F47-9968-BEDCBB50C98A}" dt="2021-10-20T12:05:07.996" v="93" actId="12789"/>
          <ac:graphicFrameMkLst>
            <pc:docMk/>
            <pc:sldMk cId="3317721017" sldId="2145705458"/>
            <ac:graphicFrameMk id="9" creationId="{7A81B5FA-8620-2B41-A664-83754DE6BC75}"/>
          </ac:graphicFrameMkLst>
        </pc:graphicFrameChg>
      </pc:sldChg>
      <pc:sldChg chg="modSp add mod">
        <pc:chgData name="Karl Hall" userId="338cca23-ce1e-48ec-8f27-00b6fdada974" providerId="ADAL" clId="{8D2C0EBB-3F36-7F47-9968-BEDCBB50C98A}" dt="2021-10-20T12:01:22.460" v="52" actId="20577"/>
        <pc:sldMkLst>
          <pc:docMk/>
          <pc:sldMk cId="2859906609" sldId="2145705464"/>
        </pc:sldMkLst>
        <pc:spChg chg="mod">
          <ac:chgData name="Karl Hall" userId="338cca23-ce1e-48ec-8f27-00b6fdada974" providerId="ADAL" clId="{8D2C0EBB-3F36-7F47-9968-BEDCBB50C98A}" dt="2021-10-20T12:01:22.460" v="52" actId="20577"/>
          <ac:spMkLst>
            <pc:docMk/>
            <pc:sldMk cId="2859906609" sldId="2145705464"/>
            <ac:spMk id="2" creationId="{50919E5E-5641-7744-BEA0-745D53F0E044}"/>
          </ac:spMkLst>
        </pc:spChg>
      </pc:sldChg>
      <pc:sldChg chg="addSp delSp modSp add mod">
        <pc:chgData name="Karl Hall" userId="338cca23-ce1e-48ec-8f27-00b6fdada974" providerId="ADAL" clId="{8D2C0EBB-3F36-7F47-9968-BEDCBB50C98A}" dt="2021-10-20T15:33:54.864" v="535" actId="478"/>
        <pc:sldMkLst>
          <pc:docMk/>
          <pc:sldMk cId="159085823" sldId="2145705465"/>
        </pc:sldMkLst>
        <pc:spChg chg="mod">
          <ac:chgData name="Karl Hall" userId="338cca23-ce1e-48ec-8f27-00b6fdada974" providerId="ADAL" clId="{8D2C0EBB-3F36-7F47-9968-BEDCBB50C98A}" dt="2021-10-20T13:47:42.808" v="269" actId="2711"/>
          <ac:spMkLst>
            <pc:docMk/>
            <pc:sldMk cId="159085823" sldId="2145705465"/>
            <ac:spMk id="5" creationId="{29A9C214-A02A-4546-9956-A259DB2635A6}"/>
          </ac:spMkLst>
        </pc:spChg>
        <pc:spChg chg="del">
          <ac:chgData name="Karl Hall" userId="338cca23-ce1e-48ec-8f27-00b6fdada974" providerId="ADAL" clId="{8D2C0EBB-3F36-7F47-9968-BEDCBB50C98A}" dt="2021-10-20T13:46:57.660" v="264" actId="478"/>
          <ac:spMkLst>
            <pc:docMk/>
            <pc:sldMk cId="159085823" sldId="2145705465"/>
            <ac:spMk id="13" creationId="{20C8BE7E-3901-8548-A35C-2F39BE0C4C30}"/>
          </ac:spMkLst>
        </pc:spChg>
        <pc:spChg chg="del">
          <ac:chgData name="Karl Hall" userId="338cca23-ce1e-48ec-8f27-00b6fdada974" providerId="ADAL" clId="{8D2C0EBB-3F36-7F47-9968-BEDCBB50C98A}" dt="2021-10-20T13:46:57.660" v="264" actId="478"/>
          <ac:spMkLst>
            <pc:docMk/>
            <pc:sldMk cId="159085823" sldId="2145705465"/>
            <ac:spMk id="17" creationId="{07674512-9B31-8040-80D0-EE185922BCC6}"/>
          </ac:spMkLst>
        </pc:spChg>
        <pc:spChg chg="add del mod">
          <ac:chgData name="Karl Hall" userId="338cca23-ce1e-48ec-8f27-00b6fdada974" providerId="ADAL" clId="{8D2C0EBB-3F36-7F47-9968-BEDCBB50C98A}" dt="2021-10-20T15:27:41.575" v="521" actId="478"/>
          <ac:spMkLst>
            <pc:docMk/>
            <pc:sldMk cId="159085823" sldId="2145705465"/>
            <ac:spMk id="20" creationId="{39145980-8DDF-064E-ABE7-27DEBDA5F1A4}"/>
          </ac:spMkLst>
        </pc:spChg>
        <pc:spChg chg="del">
          <ac:chgData name="Karl Hall" userId="338cca23-ce1e-48ec-8f27-00b6fdada974" providerId="ADAL" clId="{8D2C0EBB-3F36-7F47-9968-BEDCBB50C98A}" dt="2021-10-20T13:46:57.660" v="264" actId="478"/>
          <ac:spMkLst>
            <pc:docMk/>
            <pc:sldMk cId="159085823" sldId="2145705465"/>
            <ac:spMk id="21" creationId="{2D5844F7-47B0-9D4D-836F-9B0F0EDF21DF}"/>
          </ac:spMkLst>
        </pc:spChg>
        <pc:spChg chg="add del mod">
          <ac:chgData name="Karl Hall" userId="338cca23-ce1e-48ec-8f27-00b6fdada974" providerId="ADAL" clId="{8D2C0EBB-3F36-7F47-9968-BEDCBB50C98A}" dt="2021-10-20T15:33:54.864" v="535" actId="478"/>
          <ac:spMkLst>
            <pc:docMk/>
            <pc:sldMk cId="159085823" sldId="2145705465"/>
            <ac:spMk id="22" creationId="{AACC9424-4CC7-B54E-B112-72CF6566C8FB}"/>
          </ac:spMkLst>
        </pc:spChg>
        <pc:spChg chg="del">
          <ac:chgData name="Karl Hall" userId="338cca23-ce1e-48ec-8f27-00b6fdada974" providerId="ADAL" clId="{8D2C0EBB-3F36-7F47-9968-BEDCBB50C98A}" dt="2021-10-20T13:46:57.660" v="264" actId="478"/>
          <ac:spMkLst>
            <pc:docMk/>
            <pc:sldMk cId="159085823" sldId="2145705465"/>
            <ac:spMk id="23" creationId="{5860D58B-47BF-6F41-9457-3BDBC9CDE900}"/>
          </ac:spMkLst>
        </pc:spChg>
        <pc:spChg chg="add del mod">
          <ac:chgData name="Karl Hall" userId="338cca23-ce1e-48ec-8f27-00b6fdada974" providerId="ADAL" clId="{8D2C0EBB-3F36-7F47-9968-BEDCBB50C98A}" dt="2021-10-20T15:33:54.864" v="535" actId="478"/>
          <ac:spMkLst>
            <pc:docMk/>
            <pc:sldMk cId="159085823" sldId="2145705465"/>
            <ac:spMk id="29" creationId="{73FD0A38-B598-4A47-9B6B-17C0C3B9A44A}"/>
          </ac:spMkLst>
        </pc:spChg>
        <pc:spChg chg="add mod">
          <ac:chgData name="Karl Hall" userId="338cca23-ce1e-48ec-8f27-00b6fdada974" providerId="ADAL" clId="{8D2C0EBB-3F36-7F47-9968-BEDCBB50C98A}" dt="2021-10-20T15:13:23.651" v="500" actId="1036"/>
          <ac:spMkLst>
            <pc:docMk/>
            <pc:sldMk cId="159085823" sldId="2145705465"/>
            <ac:spMk id="30" creationId="{0B53CC35-64D2-0241-B902-6B6F917030D4}"/>
          </ac:spMkLst>
        </pc:spChg>
        <pc:spChg chg="add mod">
          <ac:chgData name="Karl Hall" userId="338cca23-ce1e-48ec-8f27-00b6fdada974" providerId="ADAL" clId="{8D2C0EBB-3F36-7F47-9968-BEDCBB50C98A}" dt="2021-10-20T15:13:23.651" v="500" actId="1036"/>
          <ac:spMkLst>
            <pc:docMk/>
            <pc:sldMk cId="159085823" sldId="2145705465"/>
            <ac:spMk id="31" creationId="{51830B8D-3032-A34A-94B6-619E0300E234}"/>
          </ac:spMkLst>
        </pc:spChg>
        <pc:spChg chg="add mod">
          <ac:chgData name="Karl Hall" userId="338cca23-ce1e-48ec-8f27-00b6fdada974" providerId="ADAL" clId="{8D2C0EBB-3F36-7F47-9968-BEDCBB50C98A}" dt="2021-10-20T15:13:23.651" v="500" actId="1036"/>
          <ac:spMkLst>
            <pc:docMk/>
            <pc:sldMk cId="159085823" sldId="2145705465"/>
            <ac:spMk id="32" creationId="{2A29322F-5092-694F-9832-7929A03F11FE}"/>
          </ac:spMkLst>
        </pc:spChg>
        <pc:spChg chg="add mod">
          <ac:chgData name="Karl Hall" userId="338cca23-ce1e-48ec-8f27-00b6fdada974" providerId="ADAL" clId="{8D2C0EBB-3F36-7F47-9968-BEDCBB50C98A}" dt="2021-10-20T15:12:24.920" v="480" actId="1076"/>
          <ac:spMkLst>
            <pc:docMk/>
            <pc:sldMk cId="159085823" sldId="2145705465"/>
            <ac:spMk id="36" creationId="{D02DD58E-1CB0-4E4D-A43C-AB37C552CA6A}"/>
          </ac:spMkLst>
        </pc:spChg>
        <pc:spChg chg="add mod">
          <ac:chgData name="Karl Hall" userId="338cca23-ce1e-48ec-8f27-00b6fdada974" providerId="ADAL" clId="{8D2C0EBB-3F36-7F47-9968-BEDCBB50C98A}" dt="2021-10-20T15:12:27.295" v="481" actId="1076"/>
          <ac:spMkLst>
            <pc:docMk/>
            <pc:sldMk cId="159085823" sldId="2145705465"/>
            <ac:spMk id="37" creationId="{8A37F4B9-E39D-514A-B7A9-9E19BA2A96AC}"/>
          </ac:spMkLst>
        </pc:spChg>
        <pc:spChg chg="add mod">
          <ac:chgData name="Karl Hall" userId="338cca23-ce1e-48ec-8f27-00b6fdada974" providerId="ADAL" clId="{8D2C0EBB-3F36-7F47-9968-BEDCBB50C98A}" dt="2021-10-20T15:12:31.574" v="482" actId="1076"/>
          <ac:spMkLst>
            <pc:docMk/>
            <pc:sldMk cId="159085823" sldId="2145705465"/>
            <ac:spMk id="38" creationId="{CDD1C197-B349-CE42-A3F7-71C7BA5B67C0}"/>
          </ac:spMkLst>
        </pc:spChg>
        <pc:spChg chg="add del mod">
          <ac:chgData name="Karl Hall" userId="338cca23-ce1e-48ec-8f27-00b6fdada974" providerId="ADAL" clId="{8D2C0EBB-3F36-7F47-9968-BEDCBB50C98A}" dt="2021-10-20T15:13:17.299" v="495" actId="478"/>
          <ac:spMkLst>
            <pc:docMk/>
            <pc:sldMk cId="159085823" sldId="2145705465"/>
            <ac:spMk id="39" creationId="{C118104A-5E71-E244-8423-C07531B51F5D}"/>
          </ac:spMkLst>
        </pc:spChg>
        <pc:spChg chg="add del mod">
          <ac:chgData name="Karl Hall" userId="338cca23-ce1e-48ec-8f27-00b6fdada974" providerId="ADAL" clId="{8D2C0EBB-3F36-7F47-9968-BEDCBB50C98A}" dt="2021-10-20T15:13:17.299" v="495" actId="478"/>
          <ac:spMkLst>
            <pc:docMk/>
            <pc:sldMk cId="159085823" sldId="2145705465"/>
            <ac:spMk id="40" creationId="{2AB050FB-EE0A-DA44-9AA3-DA04D1741BBD}"/>
          </ac:spMkLst>
        </pc:spChg>
        <pc:spChg chg="add del mod">
          <ac:chgData name="Karl Hall" userId="338cca23-ce1e-48ec-8f27-00b6fdada974" providerId="ADAL" clId="{8D2C0EBB-3F36-7F47-9968-BEDCBB50C98A}" dt="2021-10-20T15:13:17.299" v="495" actId="478"/>
          <ac:spMkLst>
            <pc:docMk/>
            <pc:sldMk cId="159085823" sldId="2145705465"/>
            <ac:spMk id="41" creationId="{0A17AE58-3262-C649-9BDA-F2611F0550D5}"/>
          </ac:spMkLst>
        </pc:spChg>
        <pc:grpChg chg="del">
          <ac:chgData name="Karl Hall" userId="338cca23-ce1e-48ec-8f27-00b6fdada974" providerId="ADAL" clId="{8D2C0EBB-3F36-7F47-9968-BEDCBB50C98A}" dt="2021-10-20T13:46:57.660" v="264" actId="478"/>
          <ac:grpSpMkLst>
            <pc:docMk/>
            <pc:sldMk cId="159085823" sldId="2145705465"/>
            <ac:grpSpMk id="24" creationId="{D4141A0A-E464-3048-998F-A2DA45734605}"/>
          </ac:grpSpMkLst>
        </pc:grpChg>
        <pc:grpChg chg="del">
          <ac:chgData name="Karl Hall" userId="338cca23-ce1e-48ec-8f27-00b6fdada974" providerId="ADAL" clId="{8D2C0EBB-3F36-7F47-9968-BEDCBB50C98A}" dt="2021-10-20T13:46:57.660" v="264" actId="478"/>
          <ac:grpSpMkLst>
            <pc:docMk/>
            <pc:sldMk cId="159085823" sldId="2145705465"/>
            <ac:grpSpMk id="25" creationId="{D0EE28B9-2402-D84D-B325-885E83680C15}"/>
          </ac:grpSpMkLst>
        </pc:grpChg>
        <pc:picChg chg="add mod">
          <ac:chgData name="Karl Hall" userId="338cca23-ce1e-48ec-8f27-00b6fdada974" providerId="ADAL" clId="{8D2C0EBB-3F36-7F47-9968-BEDCBB50C98A}" dt="2021-10-20T15:27:38.072" v="520" actId="14100"/>
          <ac:picMkLst>
            <pc:docMk/>
            <pc:sldMk cId="159085823" sldId="2145705465"/>
            <ac:picMk id="3" creationId="{8B955E3D-3886-DC4D-A0E1-A4B2955E9F5C}"/>
          </ac:picMkLst>
        </pc:picChg>
        <pc:picChg chg="add del mod">
          <ac:chgData name="Karl Hall" userId="338cca23-ce1e-48ec-8f27-00b6fdada974" providerId="ADAL" clId="{8D2C0EBB-3F36-7F47-9968-BEDCBB50C98A}" dt="2021-10-20T15:27:41.575" v="521" actId="478"/>
          <ac:picMkLst>
            <pc:docMk/>
            <pc:sldMk cId="159085823" sldId="2145705465"/>
            <ac:picMk id="33" creationId="{53FAB3EC-DFDA-B444-BDA1-85A9AA63A7FA}"/>
          </ac:picMkLst>
        </pc:picChg>
        <pc:picChg chg="add mod">
          <ac:chgData name="Karl Hall" userId="338cca23-ce1e-48ec-8f27-00b6fdada974" providerId="ADAL" clId="{8D2C0EBB-3F36-7F47-9968-BEDCBB50C98A}" dt="2021-10-20T15:33:53.379" v="534" actId="1076"/>
          <ac:picMkLst>
            <pc:docMk/>
            <pc:sldMk cId="159085823" sldId="2145705465"/>
            <ac:picMk id="34" creationId="{A98B7BAD-1C36-7645-93A8-A2CBBA59187B}"/>
          </ac:picMkLst>
        </pc:picChg>
        <pc:picChg chg="add mod">
          <ac:chgData name="Karl Hall" userId="338cca23-ce1e-48ec-8f27-00b6fdada974" providerId="ADAL" clId="{8D2C0EBB-3F36-7F47-9968-BEDCBB50C98A}" dt="2021-10-20T15:33:45.549" v="528" actId="1076"/>
          <ac:picMkLst>
            <pc:docMk/>
            <pc:sldMk cId="159085823" sldId="2145705465"/>
            <ac:picMk id="35" creationId="{BD18F9F0-5917-4941-A8F3-DD80B5B8FBB1}"/>
          </ac:picMkLst>
        </pc:picChg>
        <pc:cxnChg chg="del">
          <ac:chgData name="Karl Hall" userId="338cca23-ce1e-48ec-8f27-00b6fdada974" providerId="ADAL" clId="{8D2C0EBB-3F36-7F47-9968-BEDCBB50C98A}" dt="2021-10-20T13:46:57.660" v="264" actId="478"/>
          <ac:cxnSpMkLst>
            <pc:docMk/>
            <pc:sldMk cId="159085823" sldId="2145705465"/>
            <ac:cxnSpMk id="19" creationId="{3624AE4C-C595-4D49-88CD-4DD77F1A7368}"/>
          </ac:cxnSpMkLst>
        </pc:cxnChg>
      </pc:sldChg>
      <pc:sldChg chg="addSp delSp modSp add mod">
        <pc:chgData name="Karl Hall" userId="338cca23-ce1e-48ec-8f27-00b6fdada974" providerId="ADAL" clId="{8D2C0EBB-3F36-7F47-9968-BEDCBB50C98A}" dt="2021-10-20T14:02:51.455" v="426" actId="1076"/>
        <pc:sldMkLst>
          <pc:docMk/>
          <pc:sldMk cId="1098093822" sldId="2145705466"/>
        </pc:sldMkLst>
        <pc:spChg chg="mod">
          <ac:chgData name="Karl Hall" userId="338cca23-ce1e-48ec-8f27-00b6fdada974" providerId="ADAL" clId="{8D2C0EBB-3F36-7F47-9968-BEDCBB50C98A}" dt="2021-10-20T13:48:38.742" v="292" actId="20577"/>
          <ac:spMkLst>
            <pc:docMk/>
            <pc:sldMk cId="1098093822" sldId="2145705466"/>
            <ac:spMk id="5" creationId="{29A9C214-A02A-4546-9956-A259DB2635A6}"/>
          </ac:spMkLst>
        </pc:spChg>
        <pc:spChg chg="del">
          <ac:chgData name="Karl Hall" userId="338cca23-ce1e-48ec-8f27-00b6fdada974" providerId="ADAL" clId="{8D2C0EBB-3F36-7F47-9968-BEDCBB50C98A}" dt="2021-10-20T13:48:30.916" v="273" actId="478"/>
          <ac:spMkLst>
            <pc:docMk/>
            <pc:sldMk cId="1098093822" sldId="2145705466"/>
            <ac:spMk id="13" creationId="{20C8BE7E-3901-8548-A35C-2F39BE0C4C30}"/>
          </ac:spMkLst>
        </pc:spChg>
        <pc:spChg chg="del">
          <ac:chgData name="Karl Hall" userId="338cca23-ce1e-48ec-8f27-00b6fdada974" providerId="ADAL" clId="{8D2C0EBB-3F36-7F47-9968-BEDCBB50C98A}" dt="2021-10-20T13:48:30.916" v="273" actId="478"/>
          <ac:spMkLst>
            <pc:docMk/>
            <pc:sldMk cId="1098093822" sldId="2145705466"/>
            <ac:spMk id="17" creationId="{07674512-9B31-8040-80D0-EE185922BCC6}"/>
          </ac:spMkLst>
        </pc:spChg>
        <pc:spChg chg="add mod">
          <ac:chgData name="Karl Hall" userId="338cca23-ce1e-48ec-8f27-00b6fdada974" providerId="ADAL" clId="{8D2C0EBB-3F36-7F47-9968-BEDCBB50C98A}" dt="2021-10-20T14:02:40.329" v="425" actId="1035"/>
          <ac:spMkLst>
            <pc:docMk/>
            <pc:sldMk cId="1098093822" sldId="2145705466"/>
            <ac:spMk id="20" creationId="{8DDC02C2-B23D-0942-863C-5275DB8DB434}"/>
          </ac:spMkLst>
        </pc:spChg>
        <pc:spChg chg="del">
          <ac:chgData name="Karl Hall" userId="338cca23-ce1e-48ec-8f27-00b6fdada974" providerId="ADAL" clId="{8D2C0EBB-3F36-7F47-9968-BEDCBB50C98A}" dt="2021-10-20T13:48:30.916" v="273" actId="478"/>
          <ac:spMkLst>
            <pc:docMk/>
            <pc:sldMk cId="1098093822" sldId="2145705466"/>
            <ac:spMk id="21" creationId="{2D5844F7-47B0-9D4D-836F-9B0F0EDF21DF}"/>
          </ac:spMkLst>
        </pc:spChg>
        <pc:spChg chg="add mod">
          <ac:chgData name="Karl Hall" userId="338cca23-ce1e-48ec-8f27-00b6fdada974" providerId="ADAL" clId="{8D2C0EBB-3F36-7F47-9968-BEDCBB50C98A}" dt="2021-10-20T14:02:40.329" v="425" actId="1035"/>
          <ac:spMkLst>
            <pc:docMk/>
            <pc:sldMk cId="1098093822" sldId="2145705466"/>
            <ac:spMk id="22" creationId="{BD16AD6D-F2D6-8541-B3EA-8C80FD59A7BA}"/>
          </ac:spMkLst>
        </pc:spChg>
        <pc:spChg chg="del">
          <ac:chgData name="Karl Hall" userId="338cca23-ce1e-48ec-8f27-00b6fdada974" providerId="ADAL" clId="{8D2C0EBB-3F36-7F47-9968-BEDCBB50C98A}" dt="2021-10-20T13:48:30.916" v="273" actId="478"/>
          <ac:spMkLst>
            <pc:docMk/>
            <pc:sldMk cId="1098093822" sldId="2145705466"/>
            <ac:spMk id="23" creationId="{5860D58B-47BF-6F41-9457-3BDBC9CDE900}"/>
          </ac:spMkLst>
        </pc:spChg>
        <pc:spChg chg="add del mod">
          <ac:chgData name="Karl Hall" userId="338cca23-ce1e-48ec-8f27-00b6fdada974" providerId="ADAL" clId="{8D2C0EBB-3F36-7F47-9968-BEDCBB50C98A}" dt="2021-10-20T14:00:40.671" v="386" actId="478"/>
          <ac:spMkLst>
            <pc:docMk/>
            <pc:sldMk cId="1098093822" sldId="2145705466"/>
            <ac:spMk id="31" creationId="{040323C1-8547-8F4A-B9F3-D857D05E67CC}"/>
          </ac:spMkLst>
        </pc:spChg>
        <pc:spChg chg="add mod">
          <ac:chgData name="Karl Hall" userId="338cca23-ce1e-48ec-8f27-00b6fdada974" providerId="ADAL" clId="{8D2C0EBB-3F36-7F47-9968-BEDCBB50C98A}" dt="2021-10-20T14:01:09.954" v="392" actId="207"/>
          <ac:spMkLst>
            <pc:docMk/>
            <pc:sldMk cId="1098093822" sldId="2145705466"/>
            <ac:spMk id="32" creationId="{1FA6EEFA-F597-D64E-A77B-2BF364E2F575}"/>
          </ac:spMkLst>
        </pc:spChg>
        <pc:spChg chg="add mod">
          <ac:chgData name="Karl Hall" userId="338cca23-ce1e-48ec-8f27-00b6fdada974" providerId="ADAL" clId="{8D2C0EBB-3F36-7F47-9968-BEDCBB50C98A}" dt="2021-10-20T14:00:49.561" v="389" actId="167"/>
          <ac:spMkLst>
            <pc:docMk/>
            <pc:sldMk cId="1098093822" sldId="2145705466"/>
            <ac:spMk id="33" creationId="{4D291B88-BD17-AE47-A8F1-6DBB474C10EE}"/>
          </ac:spMkLst>
        </pc:spChg>
        <pc:spChg chg="mod">
          <ac:chgData name="Karl Hall" userId="338cca23-ce1e-48ec-8f27-00b6fdada974" providerId="ADAL" clId="{8D2C0EBB-3F36-7F47-9968-BEDCBB50C98A}" dt="2021-10-20T14:01:03.744" v="390" actId="571"/>
          <ac:spMkLst>
            <pc:docMk/>
            <pc:sldMk cId="1098093822" sldId="2145705466"/>
            <ac:spMk id="35" creationId="{2EC3499F-DF85-E34A-BB93-0066481B588E}"/>
          </ac:spMkLst>
        </pc:spChg>
        <pc:spChg chg="mod">
          <ac:chgData name="Karl Hall" userId="338cca23-ce1e-48ec-8f27-00b6fdada974" providerId="ADAL" clId="{8D2C0EBB-3F36-7F47-9968-BEDCBB50C98A}" dt="2021-10-20T14:01:03.744" v="390" actId="571"/>
          <ac:spMkLst>
            <pc:docMk/>
            <pc:sldMk cId="1098093822" sldId="2145705466"/>
            <ac:spMk id="36" creationId="{93A436BE-E81D-0F4B-991B-CB29A94AE9A1}"/>
          </ac:spMkLst>
        </pc:spChg>
        <pc:grpChg chg="add mod">
          <ac:chgData name="Karl Hall" userId="338cca23-ce1e-48ec-8f27-00b6fdada974" providerId="ADAL" clId="{8D2C0EBB-3F36-7F47-9968-BEDCBB50C98A}" dt="2021-10-20T14:02:51.455" v="426" actId="1076"/>
          <ac:grpSpMkLst>
            <pc:docMk/>
            <pc:sldMk cId="1098093822" sldId="2145705466"/>
            <ac:grpSpMk id="2" creationId="{950F4768-24DA-1540-9721-754C0EEB4C36}"/>
          </ac:grpSpMkLst>
        </pc:grpChg>
        <pc:grpChg chg="del">
          <ac:chgData name="Karl Hall" userId="338cca23-ce1e-48ec-8f27-00b6fdada974" providerId="ADAL" clId="{8D2C0EBB-3F36-7F47-9968-BEDCBB50C98A}" dt="2021-10-20T13:48:30.916" v="273" actId="478"/>
          <ac:grpSpMkLst>
            <pc:docMk/>
            <pc:sldMk cId="1098093822" sldId="2145705466"/>
            <ac:grpSpMk id="24" creationId="{D4141A0A-E464-3048-998F-A2DA45734605}"/>
          </ac:grpSpMkLst>
        </pc:grpChg>
        <pc:grpChg chg="del">
          <ac:chgData name="Karl Hall" userId="338cca23-ce1e-48ec-8f27-00b6fdada974" providerId="ADAL" clId="{8D2C0EBB-3F36-7F47-9968-BEDCBB50C98A}" dt="2021-10-20T13:48:30.916" v="273" actId="478"/>
          <ac:grpSpMkLst>
            <pc:docMk/>
            <pc:sldMk cId="1098093822" sldId="2145705466"/>
            <ac:grpSpMk id="25" creationId="{D0EE28B9-2402-D84D-B325-885E83680C15}"/>
          </ac:grpSpMkLst>
        </pc:grpChg>
        <pc:grpChg chg="add del mod">
          <ac:chgData name="Karl Hall" userId="338cca23-ce1e-48ec-8f27-00b6fdada974" providerId="ADAL" clId="{8D2C0EBB-3F36-7F47-9968-BEDCBB50C98A}" dt="2021-10-20T14:01:17.049" v="394" actId="478"/>
          <ac:grpSpMkLst>
            <pc:docMk/>
            <pc:sldMk cId="1098093822" sldId="2145705466"/>
            <ac:grpSpMk id="34" creationId="{B08EE5B6-B2AD-2A4B-9808-F0ADDE6BCE0E}"/>
          </ac:grpSpMkLst>
        </pc:grpChg>
        <pc:picChg chg="add mod">
          <ac:chgData name="Karl Hall" userId="338cca23-ce1e-48ec-8f27-00b6fdada974" providerId="ADAL" clId="{8D2C0EBB-3F36-7F47-9968-BEDCBB50C98A}" dt="2021-10-20T13:50:06.156" v="315" actId="1037"/>
          <ac:picMkLst>
            <pc:docMk/>
            <pc:sldMk cId="1098093822" sldId="2145705466"/>
            <ac:picMk id="29" creationId="{59CFDD1D-9185-1D48-A25C-1F8B1A48F6F5}"/>
          </ac:picMkLst>
        </pc:picChg>
        <pc:picChg chg="add mod">
          <ac:chgData name="Karl Hall" userId="338cca23-ce1e-48ec-8f27-00b6fdada974" providerId="ADAL" clId="{8D2C0EBB-3F36-7F47-9968-BEDCBB50C98A}" dt="2021-10-20T13:50:06.156" v="315" actId="1037"/>
          <ac:picMkLst>
            <pc:docMk/>
            <pc:sldMk cId="1098093822" sldId="2145705466"/>
            <ac:picMk id="30" creationId="{32E2F25F-247F-6A4D-A77E-5C3F00EF9ACE}"/>
          </ac:picMkLst>
        </pc:picChg>
        <pc:cxnChg chg="del">
          <ac:chgData name="Karl Hall" userId="338cca23-ce1e-48ec-8f27-00b6fdada974" providerId="ADAL" clId="{8D2C0EBB-3F36-7F47-9968-BEDCBB50C98A}" dt="2021-10-20T13:48:30.916" v="273" actId="478"/>
          <ac:cxnSpMkLst>
            <pc:docMk/>
            <pc:sldMk cId="1098093822" sldId="2145705466"/>
            <ac:cxnSpMk id="19" creationId="{3624AE4C-C595-4D49-88CD-4DD77F1A7368}"/>
          </ac:cxnSpMkLst>
        </pc:cxnChg>
      </pc:sldChg>
      <pc:sldChg chg="addSp delSp modSp add mod">
        <pc:chgData name="Karl Hall" userId="338cca23-ce1e-48ec-8f27-00b6fdada974" providerId="ADAL" clId="{8D2C0EBB-3F36-7F47-9968-BEDCBB50C98A}" dt="2021-10-20T14:02:22.210" v="419" actId="1036"/>
        <pc:sldMkLst>
          <pc:docMk/>
          <pc:sldMk cId="993995744" sldId="2145705467"/>
        </pc:sldMkLst>
        <pc:spChg chg="mod">
          <ac:chgData name="Karl Hall" userId="338cca23-ce1e-48ec-8f27-00b6fdada974" providerId="ADAL" clId="{8D2C0EBB-3F36-7F47-9968-BEDCBB50C98A}" dt="2021-10-20T14:01:49.142" v="404"/>
          <ac:spMkLst>
            <pc:docMk/>
            <pc:sldMk cId="993995744" sldId="2145705467"/>
            <ac:spMk id="5" creationId="{29A9C214-A02A-4546-9956-A259DB2635A6}"/>
          </ac:spMkLst>
        </pc:spChg>
        <pc:spChg chg="del">
          <ac:chgData name="Karl Hall" userId="338cca23-ce1e-48ec-8f27-00b6fdada974" providerId="ADAL" clId="{8D2C0EBB-3F36-7F47-9968-BEDCBB50C98A}" dt="2021-10-20T14:01:40.483" v="402" actId="478"/>
          <ac:spMkLst>
            <pc:docMk/>
            <pc:sldMk cId="993995744" sldId="2145705467"/>
            <ac:spMk id="20" creationId="{8DDC02C2-B23D-0942-863C-5275DB8DB434}"/>
          </ac:spMkLst>
        </pc:spChg>
        <pc:spChg chg="del">
          <ac:chgData name="Karl Hall" userId="338cca23-ce1e-48ec-8f27-00b6fdada974" providerId="ADAL" clId="{8D2C0EBB-3F36-7F47-9968-BEDCBB50C98A}" dt="2021-10-20T14:01:40.483" v="402" actId="478"/>
          <ac:spMkLst>
            <pc:docMk/>
            <pc:sldMk cId="993995744" sldId="2145705467"/>
            <ac:spMk id="22" creationId="{BD16AD6D-F2D6-8541-B3EA-8C80FD59A7BA}"/>
          </ac:spMkLst>
        </pc:spChg>
        <pc:grpChg chg="del">
          <ac:chgData name="Karl Hall" userId="338cca23-ce1e-48ec-8f27-00b6fdada974" providerId="ADAL" clId="{8D2C0EBB-3F36-7F47-9968-BEDCBB50C98A}" dt="2021-10-20T14:01:40.483" v="402" actId="478"/>
          <ac:grpSpMkLst>
            <pc:docMk/>
            <pc:sldMk cId="993995744" sldId="2145705467"/>
            <ac:grpSpMk id="2" creationId="{950F4768-24DA-1540-9721-754C0EEB4C36}"/>
          </ac:grpSpMkLst>
        </pc:grpChg>
        <pc:picChg chg="add mod modCrop">
          <ac:chgData name="Karl Hall" userId="338cca23-ce1e-48ec-8f27-00b6fdada974" providerId="ADAL" clId="{8D2C0EBB-3F36-7F47-9968-BEDCBB50C98A}" dt="2021-10-20T14:02:22.210" v="419" actId="1036"/>
          <ac:picMkLst>
            <pc:docMk/>
            <pc:sldMk cId="993995744" sldId="2145705467"/>
            <ac:picMk id="12" creationId="{46E1A6AD-4EDD-6040-A6EF-7F3EE3E44C94}"/>
          </ac:picMkLst>
        </pc:picChg>
        <pc:picChg chg="del">
          <ac:chgData name="Karl Hall" userId="338cca23-ce1e-48ec-8f27-00b6fdada974" providerId="ADAL" clId="{8D2C0EBB-3F36-7F47-9968-BEDCBB50C98A}" dt="2021-10-20T14:01:40.483" v="402" actId="478"/>
          <ac:picMkLst>
            <pc:docMk/>
            <pc:sldMk cId="993995744" sldId="2145705467"/>
            <ac:picMk id="29" creationId="{59CFDD1D-9185-1D48-A25C-1F8B1A48F6F5}"/>
          </ac:picMkLst>
        </pc:picChg>
        <pc:picChg chg="del">
          <ac:chgData name="Karl Hall" userId="338cca23-ce1e-48ec-8f27-00b6fdada974" providerId="ADAL" clId="{8D2C0EBB-3F36-7F47-9968-BEDCBB50C98A}" dt="2021-10-20T14:01:40.483" v="402" actId="478"/>
          <ac:picMkLst>
            <pc:docMk/>
            <pc:sldMk cId="993995744" sldId="2145705467"/>
            <ac:picMk id="30" creationId="{32E2F25F-247F-6A4D-A77E-5C3F00EF9ACE}"/>
          </ac:picMkLst>
        </pc:picChg>
      </pc:sldChg>
      <pc:sldChg chg="addSp modSp add mod ord">
        <pc:chgData name="Karl Hall" userId="338cca23-ce1e-48ec-8f27-00b6fdada974" providerId="ADAL" clId="{8D2C0EBB-3F36-7F47-9968-BEDCBB50C98A}" dt="2021-10-20T15:15:13.198" v="516" actId="1036"/>
        <pc:sldMkLst>
          <pc:docMk/>
          <pc:sldMk cId="96403367" sldId="2145705468"/>
        </pc:sldMkLst>
        <pc:spChg chg="mod">
          <ac:chgData name="Karl Hall" userId="338cca23-ce1e-48ec-8f27-00b6fdada974" providerId="ADAL" clId="{8D2C0EBB-3F36-7F47-9968-BEDCBB50C98A}" dt="2021-10-20T15:15:13.198" v="516" actId="1036"/>
          <ac:spMkLst>
            <pc:docMk/>
            <pc:sldMk cId="96403367" sldId="2145705468"/>
            <ac:spMk id="2" creationId="{50919E5E-5641-7744-BEA0-745D53F0E044}"/>
          </ac:spMkLst>
        </pc:spChg>
        <pc:spChg chg="add mod">
          <ac:chgData name="Karl Hall" userId="338cca23-ce1e-48ec-8f27-00b6fdada974" providerId="ADAL" clId="{8D2C0EBB-3F36-7F47-9968-BEDCBB50C98A}" dt="2021-10-20T15:15:13.198" v="516" actId="1036"/>
          <ac:spMkLst>
            <pc:docMk/>
            <pc:sldMk cId="96403367" sldId="2145705468"/>
            <ac:spMk id="4" creationId="{82DE5E3A-02A4-BB49-A5BC-CB39DC634FE6}"/>
          </ac:spMkLst>
        </pc:spChg>
      </pc:sldChg>
      <pc:sldChg chg="addSp delSp modSp new mod modClrScheme chgLayout">
        <pc:chgData name="Karl Hall" userId="338cca23-ce1e-48ec-8f27-00b6fdada974" providerId="ADAL" clId="{8D2C0EBB-3F36-7F47-9968-BEDCBB50C98A}" dt="2021-10-20T15:41:53.105" v="827"/>
        <pc:sldMkLst>
          <pc:docMk/>
          <pc:sldMk cId="140555769" sldId="2145705469"/>
        </pc:sldMkLst>
        <pc:spChg chg="del mod ord">
          <ac:chgData name="Karl Hall" userId="338cca23-ce1e-48ec-8f27-00b6fdada974" providerId="ADAL" clId="{8D2C0EBB-3F36-7F47-9968-BEDCBB50C98A}" dt="2021-10-20T15:34:09.158" v="537" actId="700"/>
          <ac:spMkLst>
            <pc:docMk/>
            <pc:sldMk cId="140555769" sldId="2145705469"/>
            <ac:spMk id="2" creationId="{36954C73-9998-5E4A-899B-7B3DB9D300B3}"/>
          </ac:spMkLst>
        </pc:spChg>
        <pc:spChg chg="mod ord">
          <ac:chgData name="Karl Hall" userId="338cca23-ce1e-48ec-8f27-00b6fdada974" providerId="ADAL" clId="{8D2C0EBB-3F36-7F47-9968-BEDCBB50C98A}" dt="2021-10-20T15:34:09.158" v="537" actId="700"/>
          <ac:spMkLst>
            <pc:docMk/>
            <pc:sldMk cId="140555769" sldId="2145705469"/>
            <ac:spMk id="3" creationId="{FAD9EDC7-A32F-494A-A982-2601B2B46CBF}"/>
          </ac:spMkLst>
        </pc:spChg>
        <pc:spChg chg="add del mod ord">
          <ac:chgData name="Karl Hall" userId="338cca23-ce1e-48ec-8f27-00b6fdada974" providerId="ADAL" clId="{8D2C0EBB-3F36-7F47-9968-BEDCBB50C98A}" dt="2021-10-20T15:34:23.472" v="541" actId="20577"/>
          <ac:spMkLst>
            <pc:docMk/>
            <pc:sldMk cId="140555769" sldId="2145705469"/>
            <ac:spMk id="4" creationId="{AF504445-6EF9-7E43-9A36-75AD95672BB1}"/>
          </ac:spMkLst>
        </pc:spChg>
        <pc:spChg chg="add del mod">
          <ac:chgData name="Karl Hall" userId="338cca23-ce1e-48ec-8f27-00b6fdada974" providerId="ADAL" clId="{8D2C0EBB-3F36-7F47-9968-BEDCBB50C98A}" dt="2021-10-20T15:34:22.301" v="540" actId="478"/>
          <ac:spMkLst>
            <pc:docMk/>
            <pc:sldMk cId="140555769" sldId="2145705469"/>
            <ac:spMk id="6" creationId="{A682BC3D-A472-8F40-8CFD-A05B0A568ADF}"/>
          </ac:spMkLst>
        </pc:spChg>
        <pc:spChg chg="mod topLvl">
          <ac:chgData name="Karl Hall" userId="338cca23-ce1e-48ec-8f27-00b6fdada974" providerId="ADAL" clId="{8D2C0EBB-3F36-7F47-9968-BEDCBB50C98A}" dt="2021-10-20T15:36:08.236" v="565" actId="3064"/>
          <ac:spMkLst>
            <pc:docMk/>
            <pc:sldMk cId="140555769" sldId="2145705469"/>
            <ac:spMk id="8" creationId="{0AA82F7B-5329-FE41-B6F3-199FCDD5527C}"/>
          </ac:spMkLst>
        </pc:spChg>
        <pc:spChg chg="mod topLvl">
          <ac:chgData name="Karl Hall" userId="338cca23-ce1e-48ec-8f27-00b6fdada974" providerId="ADAL" clId="{8D2C0EBB-3F36-7F47-9968-BEDCBB50C98A}" dt="2021-10-20T15:41:34.257" v="825" actId="14100"/>
          <ac:spMkLst>
            <pc:docMk/>
            <pc:sldMk cId="140555769" sldId="2145705469"/>
            <ac:spMk id="9" creationId="{CB1E0ECE-6E0C-9F46-A96E-1A55C9382552}"/>
          </ac:spMkLst>
        </pc:spChg>
        <pc:spChg chg="mod topLvl">
          <ac:chgData name="Karl Hall" userId="338cca23-ce1e-48ec-8f27-00b6fdada974" providerId="ADAL" clId="{8D2C0EBB-3F36-7F47-9968-BEDCBB50C98A}" dt="2021-10-20T15:36:08.236" v="565" actId="3064"/>
          <ac:spMkLst>
            <pc:docMk/>
            <pc:sldMk cId="140555769" sldId="2145705469"/>
            <ac:spMk id="10" creationId="{026D352E-BB82-FF42-B0BE-27314479192E}"/>
          </ac:spMkLst>
        </pc:spChg>
        <pc:spChg chg="mod topLvl">
          <ac:chgData name="Karl Hall" userId="338cca23-ce1e-48ec-8f27-00b6fdada974" providerId="ADAL" clId="{8D2C0EBB-3F36-7F47-9968-BEDCBB50C98A}" dt="2021-10-20T15:41:34.257" v="825" actId="14100"/>
          <ac:spMkLst>
            <pc:docMk/>
            <pc:sldMk cId="140555769" sldId="2145705469"/>
            <ac:spMk id="11" creationId="{78502F67-4BA3-F246-BBA8-8EB22FD1F57B}"/>
          </ac:spMkLst>
        </pc:spChg>
        <pc:spChg chg="mod topLvl">
          <ac:chgData name="Karl Hall" userId="338cca23-ce1e-48ec-8f27-00b6fdada974" providerId="ADAL" clId="{8D2C0EBB-3F36-7F47-9968-BEDCBB50C98A}" dt="2021-10-20T15:36:08.236" v="565" actId="3064"/>
          <ac:spMkLst>
            <pc:docMk/>
            <pc:sldMk cId="140555769" sldId="2145705469"/>
            <ac:spMk id="12" creationId="{AB17A5A4-CDB5-9241-852D-8A4CCC1BE7F9}"/>
          </ac:spMkLst>
        </pc:spChg>
        <pc:spChg chg="mod topLvl">
          <ac:chgData name="Karl Hall" userId="338cca23-ce1e-48ec-8f27-00b6fdada974" providerId="ADAL" clId="{8D2C0EBB-3F36-7F47-9968-BEDCBB50C98A}" dt="2021-10-20T15:41:34.257" v="825" actId="14100"/>
          <ac:spMkLst>
            <pc:docMk/>
            <pc:sldMk cId="140555769" sldId="2145705469"/>
            <ac:spMk id="13" creationId="{2CD0B43D-6C91-2742-9D12-D6D40B018C49}"/>
          </ac:spMkLst>
        </pc:spChg>
        <pc:spChg chg="del mod topLvl">
          <ac:chgData name="Karl Hall" userId="338cca23-ce1e-48ec-8f27-00b6fdada974" providerId="ADAL" clId="{8D2C0EBB-3F36-7F47-9968-BEDCBB50C98A}" dt="2021-10-20T15:35:11.609" v="548" actId="478"/>
          <ac:spMkLst>
            <pc:docMk/>
            <pc:sldMk cId="140555769" sldId="2145705469"/>
            <ac:spMk id="14" creationId="{6DC61D48-26AE-DB4C-9E15-869572CBE1B2}"/>
          </ac:spMkLst>
        </pc:spChg>
        <pc:spChg chg="mod">
          <ac:chgData name="Karl Hall" userId="338cca23-ce1e-48ec-8f27-00b6fdada974" providerId="ADAL" clId="{8D2C0EBB-3F36-7F47-9968-BEDCBB50C98A}" dt="2021-10-20T15:36:21.390" v="566" actId="571"/>
          <ac:spMkLst>
            <pc:docMk/>
            <pc:sldMk cId="140555769" sldId="2145705469"/>
            <ac:spMk id="17" creationId="{3583A284-2018-9A4D-B03D-A8E9BEDF6E85}"/>
          </ac:spMkLst>
        </pc:spChg>
        <pc:spChg chg="mod">
          <ac:chgData name="Karl Hall" userId="338cca23-ce1e-48ec-8f27-00b6fdada974" providerId="ADAL" clId="{8D2C0EBB-3F36-7F47-9968-BEDCBB50C98A}" dt="2021-10-20T15:36:21.390" v="566" actId="571"/>
          <ac:spMkLst>
            <pc:docMk/>
            <pc:sldMk cId="140555769" sldId="2145705469"/>
            <ac:spMk id="18" creationId="{5B60F6CC-D8E2-8A45-9251-B5146E39D886}"/>
          </ac:spMkLst>
        </pc:spChg>
        <pc:spChg chg="mod">
          <ac:chgData name="Karl Hall" userId="338cca23-ce1e-48ec-8f27-00b6fdada974" providerId="ADAL" clId="{8D2C0EBB-3F36-7F47-9968-BEDCBB50C98A}" dt="2021-10-20T15:36:21.390" v="566" actId="571"/>
          <ac:spMkLst>
            <pc:docMk/>
            <pc:sldMk cId="140555769" sldId="2145705469"/>
            <ac:spMk id="19" creationId="{C078E7CC-2AA8-4B4E-BE99-E618DCFA4DF3}"/>
          </ac:spMkLst>
        </pc:spChg>
        <pc:spChg chg="add mod">
          <ac:chgData name="Karl Hall" userId="338cca23-ce1e-48ec-8f27-00b6fdada974" providerId="ADAL" clId="{8D2C0EBB-3F36-7F47-9968-BEDCBB50C98A}" dt="2021-10-20T15:41:30.673" v="823" actId="12788"/>
          <ac:spMkLst>
            <pc:docMk/>
            <pc:sldMk cId="140555769" sldId="2145705469"/>
            <ac:spMk id="20" creationId="{1349B5EA-E96C-AB4A-9FB2-C7D5DA0C17B5}"/>
          </ac:spMkLst>
        </pc:spChg>
        <pc:spChg chg="add del mod">
          <ac:chgData name="Karl Hall" userId="338cca23-ce1e-48ec-8f27-00b6fdada974" providerId="ADAL" clId="{8D2C0EBB-3F36-7F47-9968-BEDCBB50C98A}" dt="2021-10-20T15:39:16.785" v="672" actId="478"/>
          <ac:spMkLst>
            <pc:docMk/>
            <pc:sldMk cId="140555769" sldId="2145705469"/>
            <ac:spMk id="21" creationId="{935620E0-611B-C340-91D1-6AD2F7F8FA8E}"/>
          </ac:spMkLst>
        </pc:spChg>
        <pc:spChg chg="add del mod">
          <ac:chgData name="Karl Hall" userId="338cca23-ce1e-48ec-8f27-00b6fdada974" providerId="ADAL" clId="{8D2C0EBB-3F36-7F47-9968-BEDCBB50C98A}" dt="2021-10-20T15:39:16.785" v="672" actId="478"/>
          <ac:spMkLst>
            <pc:docMk/>
            <pc:sldMk cId="140555769" sldId="2145705469"/>
            <ac:spMk id="22" creationId="{8509C7EE-C79A-BF45-B8AD-BFD1505A5FC8}"/>
          </ac:spMkLst>
        </pc:spChg>
        <pc:spChg chg="add mod">
          <ac:chgData name="Karl Hall" userId="338cca23-ce1e-48ec-8f27-00b6fdada974" providerId="ADAL" clId="{8D2C0EBB-3F36-7F47-9968-BEDCBB50C98A}" dt="2021-10-20T15:41:25.615" v="822" actId="12788"/>
          <ac:spMkLst>
            <pc:docMk/>
            <pc:sldMk cId="140555769" sldId="2145705469"/>
            <ac:spMk id="23" creationId="{EC3562C3-C4EB-4B4D-8822-CB45AF416040}"/>
          </ac:spMkLst>
        </pc:spChg>
        <pc:spChg chg="add mod">
          <ac:chgData name="Karl Hall" userId="338cca23-ce1e-48ec-8f27-00b6fdada974" providerId="ADAL" clId="{8D2C0EBB-3F36-7F47-9968-BEDCBB50C98A}" dt="2021-10-20T15:41:20.807" v="821" actId="12788"/>
          <ac:spMkLst>
            <pc:docMk/>
            <pc:sldMk cId="140555769" sldId="2145705469"/>
            <ac:spMk id="24" creationId="{FCBD2F60-7B4D-DA4E-8869-AC51C7921933}"/>
          </ac:spMkLst>
        </pc:spChg>
        <pc:grpChg chg="add del mod">
          <ac:chgData name="Karl Hall" userId="338cca23-ce1e-48ec-8f27-00b6fdada974" providerId="ADAL" clId="{8D2C0EBB-3F36-7F47-9968-BEDCBB50C98A}" dt="2021-10-20T15:35:05.788" v="547" actId="165"/>
          <ac:grpSpMkLst>
            <pc:docMk/>
            <pc:sldMk cId="140555769" sldId="2145705469"/>
            <ac:grpSpMk id="7" creationId="{88F4713F-FFDA-0D40-8436-AAE25D566704}"/>
          </ac:grpSpMkLst>
        </pc:grpChg>
        <pc:grpChg chg="add del mod">
          <ac:chgData name="Karl Hall" userId="338cca23-ce1e-48ec-8f27-00b6fdada974" providerId="ADAL" clId="{8D2C0EBB-3F36-7F47-9968-BEDCBB50C98A}" dt="2021-10-20T15:36:25.217" v="567" actId="478"/>
          <ac:grpSpMkLst>
            <pc:docMk/>
            <pc:sldMk cId="140555769" sldId="2145705469"/>
            <ac:grpSpMk id="15" creationId="{1A26C764-9A81-AC48-A515-D5F9321B2314}"/>
          </ac:grpSpMkLst>
        </pc:grpChg>
        <pc:grpChg chg="add del mod">
          <ac:chgData name="Karl Hall" userId="338cca23-ce1e-48ec-8f27-00b6fdada974" providerId="ADAL" clId="{8D2C0EBB-3F36-7F47-9968-BEDCBB50C98A}" dt="2021-10-20T15:40:15.273" v="722" actId="478"/>
          <ac:grpSpMkLst>
            <pc:docMk/>
            <pc:sldMk cId="140555769" sldId="2145705469"/>
            <ac:grpSpMk id="16" creationId="{9F44B84E-0FE6-D44B-B037-F439460D0170}"/>
          </ac:grpSpMkLst>
        </pc:grpChg>
        <pc:picChg chg="add mod">
          <ac:chgData name="Karl Hall" userId="338cca23-ce1e-48ec-8f27-00b6fdada974" providerId="ADAL" clId="{8D2C0EBB-3F36-7F47-9968-BEDCBB50C98A}" dt="2021-10-20T15:41:53.105" v="827"/>
          <ac:picMkLst>
            <pc:docMk/>
            <pc:sldMk cId="140555769" sldId="2145705469"/>
            <ac:picMk id="25" creationId="{08363816-8DE8-4443-B7FE-36694E3E1483}"/>
          </ac:picMkLst>
        </pc:picChg>
      </pc:sldChg>
      <pc:sldChg chg="addSp modSp new del mod modClrScheme chgLayout">
        <pc:chgData name="Karl Hall" userId="338cca23-ce1e-48ec-8f27-00b6fdada974" providerId="ADAL" clId="{8D2C0EBB-3F36-7F47-9968-BEDCBB50C98A}" dt="2021-10-20T15:44:16.319" v="830" actId="2696"/>
        <pc:sldMkLst>
          <pc:docMk/>
          <pc:sldMk cId="2133840857" sldId="2145705470"/>
        </pc:sldMkLst>
        <pc:spChg chg="mod ord">
          <ac:chgData name="Karl Hall" userId="338cca23-ce1e-48ec-8f27-00b6fdada974" providerId="ADAL" clId="{8D2C0EBB-3F36-7F47-9968-BEDCBB50C98A}" dt="2021-10-20T15:43:59.614" v="829" actId="700"/>
          <ac:spMkLst>
            <pc:docMk/>
            <pc:sldMk cId="2133840857" sldId="2145705470"/>
            <ac:spMk id="2" creationId="{B08603B6-D104-6D42-8794-255BFE8D11CA}"/>
          </ac:spMkLst>
        </pc:spChg>
        <pc:spChg chg="add mod ord">
          <ac:chgData name="Karl Hall" userId="338cca23-ce1e-48ec-8f27-00b6fdada974" providerId="ADAL" clId="{8D2C0EBB-3F36-7F47-9968-BEDCBB50C98A}" dt="2021-10-20T15:43:59.614" v="829" actId="700"/>
          <ac:spMkLst>
            <pc:docMk/>
            <pc:sldMk cId="2133840857" sldId="2145705470"/>
            <ac:spMk id="3" creationId="{A0835433-AE6F-2045-8E2E-7361D3600096}"/>
          </ac:spMkLst>
        </pc:spChg>
        <pc:spChg chg="add mod ord">
          <ac:chgData name="Karl Hall" userId="338cca23-ce1e-48ec-8f27-00b6fdada974" providerId="ADAL" clId="{8D2C0EBB-3F36-7F47-9968-BEDCBB50C98A}" dt="2021-10-20T15:43:59.614" v="829" actId="700"/>
          <ac:spMkLst>
            <pc:docMk/>
            <pc:sldMk cId="2133840857" sldId="2145705470"/>
            <ac:spMk id="4" creationId="{1F24C0A2-6DB8-E041-BF9C-8F6FA3D253AF}"/>
          </ac:spMkLst>
        </pc:spChg>
        <pc:spChg chg="add mod ord">
          <ac:chgData name="Karl Hall" userId="338cca23-ce1e-48ec-8f27-00b6fdada974" providerId="ADAL" clId="{8D2C0EBB-3F36-7F47-9968-BEDCBB50C98A}" dt="2021-10-20T15:43:59.614" v="829" actId="700"/>
          <ac:spMkLst>
            <pc:docMk/>
            <pc:sldMk cId="2133840857" sldId="2145705470"/>
            <ac:spMk id="5" creationId="{367D7B00-38C6-AD49-826F-137200B72BCE}"/>
          </ac:spMkLst>
        </pc:spChg>
      </pc:sldChg>
      <pc:sldChg chg="addSp delSp modSp new mod">
        <pc:chgData name="Karl Hall" userId="338cca23-ce1e-48ec-8f27-00b6fdada974" providerId="ADAL" clId="{8D2C0EBB-3F36-7F47-9968-BEDCBB50C98A}" dt="2021-10-20T15:54:10.972" v="906"/>
        <pc:sldMkLst>
          <pc:docMk/>
          <pc:sldMk cId="2515406065" sldId="2145705470"/>
        </pc:sldMkLst>
        <pc:spChg chg="mod">
          <ac:chgData name="Karl Hall" userId="338cca23-ce1e-48ec-8f27-00b6fdada974" providerId="ADAL" clId="{8D2C0EBB-3F36-7F47-9968-BEDCBB50C98A}" dt="2021-10-20T15:48:04.433" v="889"/>
          <ac:spMkLst>
            <pc:docMk/>
            <pc:sldMk cId="2515406065" sldId="2145705470"/>
            <ac:spMk id="2" creationId="{FF73EF63-CD16-5C47-8BF9-0BA7840B290F}"/>
          </ac:spMkLst>
        </pc:spChg>
        <pc:spChg chg="mod">
          <ac:chgData name="Karl Hall" userId="338cca23-ce1e-48ec-8f27-00b6fdada974" providerId="ADAL" clId="{8D2C0EBB-3F36-7F47-9968-BEDCBB50C98A}" dt="2021-10-20T15:49:11.363" v="905" actId="12789"/>
          <ac:spMkLst>
            <pc:docMk/>
            <pc:sldMk cId="2515406065" sldId="2145705470"/>
            <ac:spMk id="3" creationId="{276750AF-1859-A542-BCFF-38BFA723D2C3}"/>
          </ac:spMkLst>
        </pc:spChg>
        <pc:spChg chg="del">
          <ac:chgData name="Karl Hall" userId="338cca23-ce1e-48ec-8f27-00b6fdada974" providerId="ADAL" clId="{8D2C0EBB-3F36-7F47-9968-BEDCBB50C98A}" dt="2021-10-20T15:48:06.424" v="890" actId="478"/>
          <ac:spMkLst>
            <pc:docMk/>
            <pc:sldMk cId="2515406065" sldId="2145705470"/>
            <ac:spMk id="4" creationId="{4B5BBF9A-10FE-154F-A5E9-1C521AC9F3E7}"/>
          </ac:spMkLst>
        </pc:spChg>
        <pc:picChg chg="add mod">
          <ac:chgData name="Karl Hall" userId="338cca23-ce1e-48ec-8f27-00b6fdada974" providerId="ADAL" clId="{8D2C0EBB-3F36-7F47-9968-BEDCBB50C98A}" dt="2021-10-20T15:54:10.972" v="906"/>
          <ac:picMkLst>
            <pc:docMk/>
            <pc:sldMk cId="2515406065" sldId="2145705470"/>
            <ac:picMk id="6" creationId="{77904EEA-C78E-2646-B8D0-FBCA09338DA5}"/>
          </ac:picMkLst>
        </pc:picChg>
      </pc:sldChg>
      <pc:sldChg chg="addSp delSp modSp new mod">
        <pc:chgData name="Karl Hall" userId="338cca23-ce1e-48ec-8f27-00b6fdada974" providerId="ADAL" clId="{8D2C0EBB-3F36-7F47-9968-BEDCBB50C98A}" dt="2021-10-20T15:59:17.179" v="976" actId="404"/>
        <pc:sldMkLst>
          <pc:docMk/>
          <pc:sldMk cId="3812172515" sldId="2145705471"/>
        </pc:sldMkLst>
        <pc:spChg chg="del mod">
          <ac:chgData name="Karl Hall" userId="338cca23-ce1e-48ec-8f27-00b6fdada974" providerId="ADAL" clId="{8D2C0EBB-3F36-7F47-9968-BEDCBB50C98A}" dt="2021-10-20T15:56:17.139" v="941" actId="478"/>
          <ac:spMkLst>
            <pc:docMk/>
            <pc:sldMk cId="3812172515" sldId="2145705471"/>
            <ac:spMk id="2" creationId="{4B2DBF0C-DF98-6B43-9E31-E14E766D85D2}"/>
          </ac:spMkLst>
        </pc:spChg>
        <pc:spChg chg="mod">
          <ac:chgData name="Karl Hall" userId="338cca23-ce1e-48ec-8f27-00b6fdada974" providerId="ADAL" clId="{8D2C0EBB-3F36-7F47-9968-BEDCBB50C98A}" dt="2021-10-20T15:59:17.179" v="976" actId="404"/>
          <ac:spMkLst>
            <pc:docMk/>
            <pc:sldMk cId="3812172515" sldId="2145705471"/>
            <ac:spMk id="3" creationId="{6ACED55A-8F30-184F-B1E2-FC21EDD481AD}"/>
          </ac:spMkLst>
        </pc:spChg>
        <pc:spChg chg="del">
          <ac:chgData name="Karl Hall" userId="338cca23-ce1e-48ec-8f27-00b6fdada974" providerId="ADAL" clId="{8D2C0EBB-3F36-7F47-9968-BEDCBB50C98A}" dt="2021-10-20T15:56:15.064" v="940" actId="478"/>
          <ac:spMkLst>
            <pc:docMk/>
            <pc:sldMk cId="3812172515" sldId="2145705471"/>
            <ac:spMk id="4" creationId="{8BB04EDF-803F-7F47-9A92-2815B431C351}"/>
          </ac:spMkLst>
        </pc:spChg>
        <pc:spChg chg="add del mod">
          <ac:chgData name="Karl Hall" userId="338cca23-ce1e-48ec-8f27-00b6fdada974" providerId="ADAL" clId="{8D2C0EBB-3F36-7F47-9968-BEDCBB50C98A}" dt="2021-10-20T15:56:19.089" v="942" actId="478"/>
          <ac:spMkLst>
            <pc:docMk/>
            <pc:sldMk cId="3812172515" sldId="2145705471"/>
            <ac:spMk id="7" creationId="{E01F864E-FCAF-9944-A848-90D08AC6D7AB}"/>
          </ac:spMkLst>
        </pc:spChg>
        <pc:picChg chg="add mod">
          <ac:chgData name="Karl Hall" userId="338cca23-ce1e-48ec-8f27-00b6fdada974" providerId="ADAL" clId="{8D2C0EBB-3F36-7F47-9968-BEDCBB50C98A}" dt="2021-10-20T15:58:23.690" v="967" actId="12789"/>
          <ac:picMkLst>
            <pc:docMk/>
            <pc:sldMk cId="3812172515" sldId="2145705471"/>
            <ac:picMk id="8" creationId="{9F91241C-B6D3-3F42-9830-AE57B4776038}"/>
          </ac:picMkLst>
        </pc:picChg>
        <pc:picChg chg="add mod">
          <ac:chgData name="Karl Hall" userId="338cca23-ce1e-48ec-8f27-00b6fdada974" providerId="ADAL" clId="{8D2C0EBB-3F36-7F47-9968-BEDCBB50C98A}" dt="2021-10-20T15:57:28.539" v="953"/>
          <ac:picMkLst>
            <pc:docMk/>
            <pc:sldMk cId="3812172515" sldId="2145705471"/>
            <ac:picMk id="9" creationId="{A7FF3066-50A6-744D-BF12-344AF022876D}"/>
          </ac:picMkLst>
        </pc:picChg>
      </pc:sldChg>
      <pc:sldChg chg="addSp delSp modSp add mod">
        <pc:chgData name="Karl Hall" userId="338cca23-ce1e-48ec-8f27-00b6fdada974" providerId="ADAL" clId="{8D2C0EBB-3F36-7F47-9968-BEDCBB50C98A}" dt="2021-10-20T16:00:55.155" v="1009" actId="14100"/>
        <pc:sldMkLst>
          <pc:docMk/>
          <pc:sldMk cId="2476955655" sldId="2145705472"/>
        </pc:sldMkLst>
        <pc:spChg chg="mod">
          <ac:chgData name="Karl Hall" userId="338cca23-ce1e-48ec-8f27-00b6fdada974" providerId="ADAL" clId="{8D2C0EBB-3F36-7F47-9968-BEDCBB50C98A}" dt="2021-10-20T16:00:55.155" v="1009" actId="14100"/>
          <ac:spMkLst>
            <pc:docMk/>
            <pc:sldMk cId="2476955655" sldId="2145705472"/>
            <ac:spMk id="3" creationId="{6ACED55A-8F30-184F-B1E2-FC21EDD481AD}"/>
          </ac:spMkLst>
        </pc:spChg>
        <pc:spChg chg="add mod">
          <ac:chgData name="Karl Hall" userId="338cca23-ce1e-48ec-8f27-00b6fdada974" providerId="ADAL" clId="{8D2C0EBB-3F36-7F47-9968-BEDCBB50C98A}" dt="2021-10-20T16:00:18.261" v="995"/>
          <ac:spMkLst>
            <pc:docMk/>
            <pc:sldMk cId="2476955655" sldId="2145705472"/>
            <ac:spMk id="7" creationId="{10426A88-3691-0647-8D31-E6554A7F2024}"/>
          </ac:spMkLst>
        </pc:spChg>
        <pc:grpChg chg="add mod">
          <ac:chgData name="Karl Hall" userId="338cca23-ce1e-48ec-8f27-00b6fdada974" providerId="ADAL" clId="{8D2C0EBB-3F36-7F47-9968-BEDCBB50C98A}" dt="2021-10-20T16:00:51.854" v="1008" actId="1035"/>
          <ac:grpSpMkLst>
            <pc:docMk/>
            <pc:sldMk cId="2476955655" sldId="2145705472"/>
            <ac:grpSpMk id="2" creationId="{2BF61CEC-ADB8-5D43-BCD8-685589824880}"/>
          </ac:grpSpMkLst>
        </pc:grpChg>
        <pc:picChg chg="add mod">
          <ac:chgData name="Karl Hall" userId="338cca23-ce1e-48ec-8f27-00b6fdada974" providerId="ADAL" clId="{8D2C0EBB-3F36-7F47-9968-BEDCBB50C98A}" dt="2021-10-20T16:00:18.261" v="995"/>
          <ac:picMkLst>
            <pc:docMk/>
            <pc:sldMk cId="2476955655" sldId="2145705472"/>
            <ac:picMk id="6" creationId="{702765BA-E65C-3945-BA5E-763617024EF0}"/>
          </ac:picMkLst>
        </pc:picChg>
        <pc:picChg chg="del">
          <ac:chgData name="Karl Hall" userId="338cca23-ce1e-48ec-8f27-00b6fdada974" providerId="ADAL" clId="{8D2C0EBB-3F36-7F47-9968-BEDCBB50C98A}" dt="2021-10-20T15:59:23.184" v="978" actId="478"/>
          <ac:picMkLst>
            <pc:docMk/>
            <pc:sldMk cId="2476955655" sldId="2145705472"/>
            <ac:picMk id="8" creationId="{9F91241C-B6D3-3F42-9830-AE57B4776038}"/>
          </ac:picMkLst>
        </pc:picChg>
      </pc:sldChg>
      <pc:sldChg chg="addSp delSp modSp new mod">
        <pc:chgData name="Karl Hall" userId="338cca23-ce1e-48ec-8f27-00b6fdada974" providerId="ADAL" clId="{8D2C0EBB-3F36-7F47-9968-BEDCBB50C98A}" dt="2021-10-20T16:32:16.974" v="1344" actId="1038"/>
        <pc:sldMkLst>
          <pc:docMk/>
          <pc:sldMk cId="3759240003" sldId="2145705473"/>
        </pc:sldMkLst>
        <pc:spChg chg="mod">
          <ac:chgData name="Karl Hall" userId="338cca23-ce1e-48ec-8f27-00b6fdada974" providerId="ADAL" clId="{8D2C0EBB-3F36-7F47-9968-BEDCBB50C98A}" dt="2021-10-20T16:03:27.043" v="1013"/>
          <ac:spMkLst>
            <pc:docMk/>
            <pc:sldMk cId="3759240003" sldId="2145705473"/>
            <ac:spMk id="2" creationId="{5952ADC9-0697-194F-8C1F-FA2F801DA123}"/>
          </ac:spMkLst>
        </pc:spChg>
        <pc:spChg chg="del">
          <ac:chgData name="Karl Hall" userId="338cca23-ce1e-48ec-8f27-00b6fdada974" providerId="ADAL" clId="{8D2C0EBB-3F36-7F47-9968-BEDCBB50C98A}" dt="2021-10-20T16:03:15.689" v="1011" actId="478"/>
          <ac:spMkLst>
            <pc:docMk/>
            <pc:sldMk cId="3759240003" sldId="2145705473"/>
            <ac:spMk id="3" creationId="{21016D30-BF80-EE40-8198-8EEA0C69F66F}"/>
          </ac:spMkLst>
        </pc:spChg>
        <pc:spChg chg="del">
          <ac:chgData name="Karl Hall" userId="338cca23-ce1e-48ec-8f27-00b6fdada974" providerId="ADAL" clId="{8D2C0EBB-3F36-7F47-9968-BEDCBB50C98A}" dt="2021-10-20T16:03:15.689" v="1011" actId="478"/>
          <ac:spMkLst>
            <pc:docMk/>
            <pc:sldMk cId="3759240003" sldId="2145705473"/>
            <ac:spMk id="4" creationId="{A6C2189E-7067-914C-9B30-5777A556B5F4}"/>
          </ac:spMkLst>
        </pc:spChg>
        <pc:spChg chg="mod topLvl">
          <ac:chgData name="Karl Hall" userId="338cca23-ce1e-48ec-8f27-00b6fdada974" providerId="ADAL" clId="{8D2C0EBB-3F36-7F47-9968-BEDCBB50C98A}" dt="2021-10-20T16:32:16.974" v="1344" actId="1038"/>
          <ac:spMkLst>
            <pc:docMk/>
            <pc:sldMk cId="3759240003" sldId="2145705473"/>
            <ac:spMk id="8" creationId="{C2A3B7D5-FC90-D64A-8BDE-A3B2E59E1A0C}"/>
          </ac:spMkLst>
        </pc:spChg>
        <pc:spChg chg="mod topLvl">
          <ac:chgData name="Karl Hall" userId="338cca23-ce1e-48ec-8f27-00b6fdada974" providerId="ADAL" clId="{8D2C0EBB-3F36-7F47-9968-BEDCBB50C98A}" dt="2021-10-20T16:32:16.974" v="1344" actId="1038"/>
          <ac:spMkLst>
            <pc:docMk/>
            <pc:sldMk cId="3759240003" sldId="2145705473"/>
            <ac:spMk id="9" creationId="{54E92B7E-1CF8-9F42-A778-302EE431EC60}"/>
          </ac:spMkLst>
        </pc:spChg>
        <pc:spChg chg="mod topLvl">
          <ac:chgData name="Karl Hall" userId="338cca23-ce1e-48ec-8f27-00b6fdada974" providerId="ADAL" clId="{8D2C0EBB-3F36-7F47-9968-BEDCBB50C98A}" dt="2021-10-20T16:32:16.974" v="1344" actId="1038"/>
          <ac:spMkLst>
            <pc:docMk/>
            <pc:sldMk cId="3759240003" sldId="2145705473"/>
            <ac:spMk id="11" creationId="{195BA054-A385-F444-8145-924F86F37880}"/>
          </ac:spMkLst>
        </pc:spChg>
        <pc:spChg chg="mod topLvl">
          <ac:chgData name="Karl Hall" userId="338cca23-ce1e-48ec-8f27-00b6fdada974" providerId="ADAL" clId="{8D2C0EBB-3F36-7F47-9968-BEDCBB50C98A}" dt="2021-10-20T16:32:16.974" v="1344" actId="1038"/>
          <ac:spMkLst>
            <pc:docMk/>
            <pc:sldMk cId="3759240003" sldId="2145705473"/>
            <ac:spMk id="12" creationId="{5CF69AAC-A126-284F-8049-32D7C263132C}"/>
          </ac:spMkLst>
        </pc:spChg>
        <pc:spChg chg="mod topLvl">
          <ac:chgData name="Karl Hall" userId="338cca23-ce1e-48ec-8f27-00b6fdada974" providerId="ADAL" clId="{8D2C0EBB-3F36-7F47-9968-BEDCBB50C98A}" dt="2021-10-20T16:32:16.974" v="1344" actId="1038"/>
          <ac:spMkLst>
            <pc:docMk/>
            <pc:sldMk cId="3759240003" sldId="2145705473"/>
            <ac:spMk id="14" creationId="{C1C6D995-EBCF-8842-AA0E-DD452EF85822}"/>
          </ac:spMkLst>
        </pc:spChg>
        <pc:spChg chg="mod topLvl">
          <ac:chgData name="Karl Hall" userId="338cca23-ce1e-48ec-8f27-00b6fdada974" providerId="ADAL" clId="{8D2C0EBB-3F36-7F47-9968-BEDCBB50C98A}" dt="2021-10-20T16:32:16.974" v="1344" actId="1038"/>
          <ac:spMkLst>
            <pc:docMk/>
            <pc:sldMk cId="3759240003" sldId="2145705473"/>
            <ac:spMk id="15" creationId="{C417280B-2095-7E49-B6E1-D9C0EA9E70B4}"/>
          </ac:spMkLst>
        </pc:spChg>
        <pc:grpChg chg="add del mod">
          <ac:chgData name="Karl Hall" userId="338cca23-ce1e-48ec-8f27-00b6fdada974" providerId="ADAL" clId="{8D2C0EBB-3F36-7F47-9968-BEDCBB50C98A}" dt="2021-10-20T16:04:01.101" v="1024" actId="165"/>
          <ac:grpSpMkLst>
            <pc:docMk/>
            <pc:sldMk cId="3759240003" sldId="2145705473"/>
            <ac:grpSpMk id="6" creationId="{E631ACC0-8738-B042-97F5-EF6E67C5C350}"/>
          </ac:grpSpMkLst>
        </pc:grpChg>
        <pc:picChg chg="mod topLvl">
          <ac:chgData name="Karl Hall" userId="338cca23-ce1e-48ec-8f27-00b6fdada974" providerId="ADAL" clId="{8D2C0EBB-3F36-7F47-9968-BEDCBB50C98A}" dt="2021-10-20T16:32:16.974" v="1344" actId="1038"/>
          <ac:picMkLst>
            <pc:docMk/>
            <pc:sldMk cId="3759240003" sldId="2145705473"/>
            <ac:picMk id="7" creationId="{B784A2E3-3ED2-964A-94C4-D4F5D0209CFC}"/>
          </ac:picMkLst>
        </pc:picChg>
        <pc:picChg chg="add mod">
          <ac:chgData name="Karl Hall" userId="338cca23-ce1e-48ec-8f27-00b6fdada974" providerId="ADAL" clId="{8D2C0EBB-3F36-7F47-9968-BEDCBB50C98A}" dt="2021-10-20T16:32:10.533" v="1342"/>
          <ac:picMkLst>
            <pc:docMk/>
            <pc:sldMk cId="3759240003" sldId="2145705473"/>
            <ac:picMk id="27" creationId="{5FC73C74-F28D-E440-B315-AB338D79795C}"/>
          </ac:picMkLst>
        </pc:picChg>
        <pc:cxnChg chg="mod topLvl">
          <ac:chgData name="Karl Hall" userId="338cca23-ce1e-48ec-8f27-00b6fdada974" providerId="ADAL" clId="{8D2C0EBB-3F36-7F47-9968-BEDCBB50C98A}" dt="2021-10-20T16:32:16.974" v="1344" actId="1038"/>
          <ac:cxnSpMkLst>
            <pc:docMk/>
            <pc:sldMk cId="3759240003" sldId="2145705473"/>
            <ac:cxnSpMk id="10" creationId="{F0FAB21B-710B-C245-ABFA-0304D6445C62}"/>
          </ac:cxnSpMkLst>
        </pc:cxnChg>
        <pc:cxnChg chg="del mod topLvl">
          <ac:chgData name="Karl Hall" userId="338cca23-ce1e-48ec-8f27-00b6fdada974" providerId="ADAL" clId="{8D2C0EBB-3F36-7F47-9968-BEDCBB50C98A}" dt="2021-10-20T16:07:10.673" v="1133" actId="478"/>
          <ac:cxnSpMkLst>
            <pc:docMk/>
            <pc:sldMk cId="3759240003" sldId="2145705473"/>
            <ac:cxnSpMk id="13" creationId="{6A94A729-B93A-9D45-915B-531757AECCA2}"/>
          </ac:cxnSpMkLst>
        </pc:cxnChg>
        <pc:cxnChg chg="del mod topLvl">
          <ac:chgData name="Karl Hall" userId="338cca23-ce1e-48ec-8f27-00b6fdada974" providerId="ADAL" clId="{8D2C0EBB-3F36-7F47-9968-BEDCBB50C98A}" dt="2021-10-20T16:07:29.717" v="1139" actId="478"/>
          <ac:cxnSpMkLst>
            <pc:docMk/>
            <pc:sldMk cId="3759240003" sldId="2145705473"/>
            <ac:cxnSpMk id="16" creationId="{3BD88A3A-739A-C944-AE6A-CDF7BFEB8187}"/>
          </ac:cxnSpMkLst>
        </pc:cxnChg>
        <pc:cxnChg chg="add mod">
          <ac:chgData name="Karl Hall" userId="338cca23-ce1e-48ec-8f27-00b6fdada974" providerId="ADAL" clId="{8D2C0EBB-3F36-7F47-9968-BEDCBB50C98A}" dt="2021-10-20T16:32:16.974" v="1344" actId="1038"/>
          <ac:cxnSpMkLst>
            <pc:docMk/>
            <pc:sldMk cId="3759240003" sldId="2145705473"/>
            <ac:cxnSpMk id="19" creationId="{8362AD60-FF4D-DF48-86D5-56C1F6876BC2}"/>
          </ac:cxnSpMkLst>
        </pc:cxnChg>
        <pc:cxnChg chg="add mod">
          <ac:chgData name="Karl Hall" userId="338cca23-ce1e-48ec-8f27-00b6fdada974" providerId="ADAL" clId="{8D2C0EBB-3F36-7F47-9968-BEDCBB50C98A}" dt="2021-10-20T16:32:16.974" v="1344" actId="1038"/>
          <ac:cxnSpMkLst>
            <pc:docMk/>
            <pc:sldMk cId="3759240003" sldId="2145705473"/>
            <ac:cxnSpMk id="23" creationId="{5B4A3A73-68DC-C04C-B0E6-A619E4E709AB}"/>
          </ac:cxnSpMkLst>
        </pc:cxnChg>
      </pc:sldChg>
      <pc:sldChg chg="addSp delSp modSp new mod">
        <pc:chgData name="Karl Hall" userId="338cca23-ce1e-48ec-8f27-00b6fdada974" providerId="ADAL" clId="{8D2C0EBB-3F36-7F47-9968-BEDCBB50C98A}" dt="2021-10-20T16:24:47.258" v="1213" actId="14100"/>
        <pc:sldMkLst>
          <pc:docMk/>
          <pc:sldMk cId="660506020" sldId="2145705474"/>
        </pc:sldMkLst>
        <pc:spChg chg="mod">
          <ac:chgData name="Karl Hall" userId="338cca23-ce1e-48ec-8f27-00b6fdada974" providerId="ADAL" clId="{8D2C0EBB-3F36-7F47-9968-BEDCBB50C98A}" dt="2021-10-20T16:12:24.703" v="1162" actId="20577"/>
          <ac:spMkLst>
            <pc:docMk/>
            <pc:sldMk cId="660506020" sldId="2145705474"/>
            <ac:spMk id="2" creationId="{96C174A3-7BAB-E243-ADBB-4214616DB576}"/>
          </ac:spMkLst>
        </pc:spChg>
        <pc:spChg chg="mod topLvl">
          <ac:chgData name="Karl Hall" userId="338cca23-ce1e-48ec-8f27-00b6fdada974" providerId="ADAL" clId="{8D2C0EBB-3F36-7F47-9968-BEDCBB50C98A}" dt="2021-10-20T16:24:29.943" v="1211" actId="1036"/>
          <ac:spMkLst>
            <pc:docMk/>
            <pc:sldMk cId="660506020" sldId="2145705474"/>
            <ac:spMk id="9" creationId="{80B3D4D2-DC15-7E41-8FB4-C3719403B43E}"/>
          </ac:spMkLst>
        </pc:spChg>
        <pc:spChg chg="mod topLvl">
          <ac:chgData name="Karl Hall" userId="338cca23-ce1e-48ec-8f27-00b6fdada974" providerId="ADAL" clId="{8D2C0EBB-3F36-7F47-9968-BEDCBB50C98A}" dt="2021-10-20T16:24:29.943" v="1211" actId="1036"/>
          <ac:spMkLst>
            <pc:docMk/>
            <pc:sldMk cId="660506020" sldId="2145705474"/>
            <ac:spMk id="10" creationId="{A8996EE1-8562-B049-AE97-17AF46CB7791}"/>
          </ac:spMkLst>
        </pc:spChg>
        <pc:spChg chg="mod topLvl">
          <ac:chgData name="Karl Hall" userId="338cca23-ce1e-48ec-8f27-00b6fdada974" providerId="ADAL" clId="{8D2C0EBB-3F36-7F47-9968-BEDCBB50C98A}" dt="2021-10-20T16:24:29.943" v="1211" actId="1036"/>
          <ac:spMkLst>
            <pc:docMk/>
            <pc:sldMk cId="660506020" sldId="2145705474"/>
            <ac:spMk id="11" creationId="{BE69D282-5105-2C46-8D1E-F7D8ABFCA295}"/>
          </ac:spMkLst>
        </pc:spChg>
        <pc:spChg chg="mod topLvl">
          <ac:chgData name="Karl Hall" userId="338cca23-ce1e-48ec-8f27-00b6fdada974" providerId="ADAL" clId="{8D2C0EBB-3F36-7F47-9968-BEDCBB50C98A}" dt="2021-10-20T16:24:29.943" v="1211" actId="1036"/>
          <ac:spMkLst>
            <pc:docMk/>
            <pc:sldMk cId="660506020" sldId="2145705474"/>
            <ac:spMk id="13" creationId="{6F2F31E4-7465-4A41-BFA2-70FCC2BFA2B6}"/>
          </ac:spMkLst>
        </pc:spChg>
        <pc:spChg chg="add del mod">
          <ac:chgData name="Karl Hall" userId="338cca23-ce1e-48ec-8f27-00b6fdada974" providerId="ADAL" clId="{8D2C0EBB-3F36-7F47-9968-BEDCBB50C98A}" dt="2021-10-20T16:24:14.525" v="1202" actId="478"/>
          <ac:spMkLst>
            <pc:docMk/>
            <pc:sldMk cId="660506020" sldId="2145705474"/>
            <ac:spMk id="30" creationId="{E430031A-A7C8-C042-B251-60980A883618}"/>
          </ac:spMkLst>
        </pc:spChg>
        <pc:spChg chg="add del mod">
          <ac:chgData name="Karl Hall" userId="338cca23-ce1e-48ec-8f27-00b6fdada974" providerId="ADAL" clId="{8D2C0EBB-3F36-7F47-9968-BEDCBB50C98A}" dt="2021-10-20T16:24:14.525" v="1202" actId="478"/>
          <ac:spMkLst>
            <pc:docMk/>
            <pc:sldMk cId="660506020" sldId="2145705474"/>
            <ac:spMk id="31" creationId="{36118447-0446-304F-846A-DC217358CF92}"/>
          </ac:spMkLst>
        </pc:spChg>
        <pc:spChg chg="add del mod">
          <ac:chgData name="Karl Hall" userId="338cca23-ce1e-48ec-8f27-00b6fdada974" providerId="ADAL" clId="{8D2C0EBB-3F36-7F47-9968-BEDCBB50C98A}" dt="2021-10-20T16:24:14.525" v="1202" actId="478"/>
          <ac:spMkLst>
            <pc:docMk/>
            <pc:sldMk cId="660506020" sldId="2145705474"/>
            <ac:spMk id="32" creationId="{A7BA7CFA-259F-0F45-BCF8-AACB37E4738E}"/>
          </ac:spMkLst>
        </pc:spChg>
        <pc:spChg chg="add del mod">
          <ac:chgData name="Karl Hall" userId="338cca23-ce1e-48ec-8f27-00b6fdada974" providerId="ADAL" clId="{8D2C0EBB-3F36-7F47-9968-BEDCBB50C98A}" dt="2021-10-20T16:24:14.525" v="1202" actId="478"/>
          <ac:spMkLst>
            <pc:docMk/>
            <pc:sldMk cId="660506020" sldId="2145705474"/>
            <ac:spMk id="33" creationId="{0A1374BA-F136-5A41-AD40-4028D657DF4F}"/>
          </ac:spMkLst>
        </pc:spChg>
        <pc:grpChg chg="add del mod">
          <ac:chgData name="Karl Hall" userId="338cca23-ce1e-48ec-8f27-00b6fdada974" providerId="ADAL" clId="{8D2C0EBB-3F36-7F47-9968-BEDCBB50C98A}" dt="2021-10-20T16:22:19.476" v="1187" actId="165"/>
          <ac:grpSpMkLst>
            <pc:docMk/>
            <pc:sldMk cId="660506020" sldId="2145705474"/>
            <ac:grpSpMk id="5" creationId="{74C052B6-CC41-6E49-B33C-F6D3B7C66852}"/>
          </ac:grpSpMkLst>
        </pc:grpChg>
        <pc:picChg chg="add mod">
          <ac:chgData name="Karl Hall" userId="338cca23-ce1e-48ec-8f27-00b6fdada974" providerId="ADAL" clId="{8D2C0EBB-3F36-7F47-9968-BEDCBB50C98A}" dt="2021-10-20T16:12:34.620" v="1163"/>
          <ac:picMkLst>
            <pc:docMk/>
            <pc:sldMk cId="660506020" sldId="2145705474"/>
            <ac:picMk id="4" creationId="{08ED3044-B378-1346-927E-3A40027D9A93}"/>
          </ac:picMkLst>
        </pc:picChg>
        <pc:picChg chg="mod topLvl">
          <ac:chgData name="Karl Hall" userId="338cca23-ce1e-48ec-8f27-00b6fdada974" providerId="ADAL" clId="{8D2C0EBB-3F36-7F47-9968-BEDCBB50C98A}" dt="2021-10-20T16:24:29.943" v="1211" actId="1036"/>
          <ac:picMkLst>
            <pc:docMk/>
            <pc:sldMk cId="660506020" sldId="2145705474"/>
            <ac:picMk id="14" creationId="{2B2F0E94-E456-3F4A-82F8-C93E61C5B2A1}"/>
          </ac:picMkLst>
        </pc:picChg>
        <pc:picChg chg="mod topLvl">
          <ac:chgData name="Karl Hall" userId="338cca23-ce1e-48ec-8f27-00b6fdada974" providerId="ADAL" clId="{8D2C0EBB-3F36-7F47-9968-BEDCBB50C98A}" dt="2021-10-20T16:24:29.943" v="1211" actId="1036"/>
          <ac:picMkLst>
            <pc:docMk/>
            <pc:sldMk cId="660506020" sldId="2145705474"/>
            <ac:picMk id="15" creationId="{30E79393-5675-9E4B-9D1A-AA2813F32C42}"/>
          </ac:picMkLst>
        </pc:picChg>
        <pc:picChg chg="mod topLvl">
          <ac:chgData name="Karl Hall" userId="338cca23-ce1e-48ec-8f27-00b6fdada974" providerId="ADAL" clId="{8D2C0EBB-3F36-7F47-9968-BEDCBB50C98A}" dt="2021-10-20T16:24:29.943" v="1211" actId="1036"/>
          <ac:picMkLst>
            <pc:docMk/>
            <pc:sldMk cId="660506020" sldId="2145705474"/>
            <ac:picMk id="16" creationId="{BB047FA1-1419-5B4E-9EEF-522D05761758}"/>
          </ac:picMkLst>
        </pc:picChg>
        <pc:picChg chg="mod topLvl">
          <ac:chgData name="Karl Hall" userId="338cca23-ce1e-48ec-8f27-00b6fdada974" providerId="ADAL" clId="{8D2C0EBB-3F36-7F47-9968-BEDCBB50C98A}" dt="2021-10-20T16:24:29.943" v="1211" actId="1036"/>
          <ac:picMkLst>
            <pc:docMk/>
            <pc:sldMk cId="660506020" sldId="2145705474"/>
            <ac:picMk id="17" creationId="{B9887607-535F-B04E-834F-B564ECDF56DE}"/>
          </ac:picMkLst>
        </pc:picChg>
        <pc:picChg chg="mod topLvl">
          <ac:chgData name="Karl Hall" userId="338cca23-ce1e-48ec-8f27-00b6fdada974" providerId="ADAL" clId="{8D2C0EBB-3F36-7F47-9968-BEDCBB50C98A}" dt="2021-10-20T16:24:29.943" v="1211" actId="1036"/>
          <ac:picMkLst>
            <pc:docMk/>
            <pc:sldMk cId="660506020" sldId="2145705474"/>
            <ac:picMk id="18" creationId="{6495F9A7-9EB5-DF4A-825B-C1DEB0BBB8ED}"/>
          </ac:picMkLst>
        </pc:picChg>
        <pc:picChg chg="mod topLvl">
          <ac:chgData name="Karl Hall" userId="338cca23-ce1e-48ec-8f27-00b6fdada974" providerId="ADAL" clId="{8D2C0EBB-3F36-7F47-9968-BEDCBB50C98A}" dt="2021-10-20T16:24:29.943" v="1211" actId="1036"/>
          <ac:picMkLst>
            <pc:docMk/>
            <pc:sldMk cId="660506020" sldId="2145705474"/>
            <ac:picMk id="19" creationId="{E4E53BAA-8E7C-0644-868C-5C0B582134F9}"/>
          </ac:picMkLst>
        </pc:picChg>
        <pc:picChg chg="mod topLvl">
          <ac:chgData name="Karl Hall" userId="338cca23-ce1e-48ec-8f27-00b6fdada974" providerId="ADAL" clId="{8D2C0EBB-3F36-7F47-9968-BEDCBB50C98A}" dt="2021-10-20T16:24:47.258" v="1213" actId="14100"/>
          <ac:picMkLst>
            <pc:docMk/>
            <pc:sldMk cId="660506020" sldId="2145705474"/>
            <ac:picMk id="20" creationId="{FA6559D9-04EA-8846-9891-C5669D871D7F}"/>
          </ac:picMkLst>
        </pc:picChg>
        <pc:picChg chg="mod topLvl">
          <ac:chgData name="Karl Hall" userId="338cca23-ce1e-48ec-8f27-00b6fdada974" providerId="ADAL" clId="{8D2C0EBB-3F36-7F47-9968-BEDCBB50C98A}" dt="2021-10-20T16:24:29.943" v="1211" actId="1036"/>
          <ac:picMkLst>
            <pc:docMk/>
            <pc:sldMk cId="660506020" sldId="2145705474"/>
            <ac:picMk id="21" creationId="{9436FF11-2792-C94E-A6CD-53E1BBF9F827}"/>
          </ac:picMkLst>
        </pc:picChg>
        <pc:picChg chg="mod topLvl">
          <ac:chgData name="Karl Hall" userId="338cca23-ce1e-48ec-8f27-00b6fdada974" providerId="ADAL" clId="{8D2C0EBB-3F36-7F47-9968-BEDCBB50C98A}" dt="2021-10-20T16:24:29.943" v="1211" actId="1036"/>
          <ac:picMkLst>
            <pc:docMk/>
            <pc:sldMk cId="660506020" sldId="2145705474"/>
            <ac:picMk id="22" creationId="{424F9E54-8AEC-8A47-A96B-B0C7134ACCE0}"/>
          </ac:picMkLst>
        </pc:picChg>
        <pc:picChg chg="mod topLvl">
          <ac:chgData name="Karl Hall" userId="338cca23-ce1e-48ec-8f27-00b6fdada974" providerId="ADAL" clId="{8D2C0EBB-3F36-7F47-9968-BEDCBB50C98A}" dt="2021-10-20T16:24:29.943" v="1211" actId="1036"/>
          <ac:picMkLst>
            <pc:docMk/>
            <pc:sldMk cId="660506020" sldId="2145705474"/>
            <ac:picMk id="23" creationId="{A1ABD7F0-9DCE-ED4D-A4FD-73D1E1746086}"/>
          </ac:picMkLst>
        </pc:picChg>
        <pc:picChg chg="mod topLvl">
          <ac:chgData name="Karl Hall" userId="338cca23-ce1e-48ec-8f27-00b6fdada974" providerId="ADAL" clId="{8D2C0EBB-3F36-7F47-9968-BEDCBB50C98A}" dt="2021-10-20T16:24:29.943" v="1211" actId="1036"/>
          <ac:picMkLst>
            <pc:docMk/>
            <pc:sldMk cId="660506020" sldId="2145705474"/>
            <ac:picMk id="24" creationId="{740732A5-E8F5-744B-ADFF-5C84452B7A81}"/>
          </ac:picMkLst>
        </pc:picChg>
        <pc:picChg chg="mod topLvl">
          <ac:chgData name="Karl Hall" userId="338cca23-ce1e-48ec-8f27-00b6fdada974" providerId="ADAL" clId="{8D2C0EBB-3F36-7F47-9968-BEDCBB50C98A}" dt="2021-10-20T16:24:29.943" v="1211" actId="1036"/>
          <ac:picMkLst>
            <pc:docMk/>
            <pc:sldMk cId="660506020" sldId="2145705474"/>
            <ac:picMk id="25" creationId="{2AF2FD70-C216-8241-AEA2-9713DCCCA774}"/>
          </ac:picMkLst>
        </pc:picChg>
        <pc:picChg chg="mod topLvl">
          <ac:chgData name="Karl Hall" userId="338cca23-ce1e-48ec-8f27-00b6fdada974" providerId="ADAL" clId="{8D2C0EBB-3F36-7F47-9968-BEDCBB50C98A}" dt="2021-10-20T16:24:29.943" v="1211" actId="1036"/>
          <ac:picMkLst>
            <pc:docMk/>
            <pc:sldMk cId="660506020" sldId="2145705474"/>
            <ac:picMk id="26" creationId="{3211932E-7A91-7542-BDBC-DB80A9260E3E}"/>
          </ac:picMkLst>
        </pc:picChg>
        <pc:picChg chg="mod topLvl">
          <ac:chgData name="Karl Hall" userId="338cca23-ce1e-48ec-8f27-00b6fdada974" providerId="ADAL" clId="{8D2C0EBB-3F36-7F47-9968-BEDCBB50C98A}" dt="2021-10-20T16:24:29.943" v="1211" actId="1036"/>
          <ac:picMkLst>
            <pc:docMk/>
            <pc:sldMk cId="660506020" sldId="2145705474"/>
            <ac:picMk id="27" creationId="{BA9617D8-DA30-BF4D-99DB-0B5EBA5A9A72}"/>
          </ac:picMkLst>
        </pc:picChg>
        <pc:picChg chg="mod topLvl">
          <ac:chgData name="Karl Hall" userId="338cca23-ce1e-48ec-8f27-00b6fdada974" providerId="ADAL" clId="{8D2C0EBB-3F36-7F47-9968-BEDCBB50C98A}" dt="2021-10-20T16:24:29.943" v="1211" actId="1036"/>
          <ac:picMkLst>
            <pc:docMk/>
            <pc:sldMk cId="660506020" sldId="2145705474"/>
            <ac:picMk id="28" creationId="{B679C2DD-6DC1-2B49-967F-3B33C1155E37}"/>
          </ac:picMkLst>
        </pc:picChg>
        <pc:picChg chg="mod topLvl">
          <ac:chgData name="Karl Hall" userId="338cca23-ce1e-48ec-8f27-00b6fdada974" providerId="ADAL" clId="{8D2C0EBB-3F36-7F47-9968-BEDCBB50C98A}" dt="2021-10-20T16:24:29.943" v="1211" actId="1036"/>
          <ac:picMkLst>
            <pc:docMk/>
            <pc:sldMk cId="660506020" sldId="2145705474"/>
            <ac:picMk id="29" creationId="{05CE61BC-3F92-0348-805E-92F299D29C69}"/>
          </ac:picMkLst>
        </pc:picChg>
        <pc:cxnChg chg="mod topLvl">
          <ac:chgData name="Karl Hall" userId="338cca23-ce1e-48ec-8f27-00b6fdada974" providerId="ADAL" clId="{8D2C0EBB-3F36-7F47-9968-BEDCBB50C98A}" dt="2021-10-20T16:24:29.943" v="1211" actId="1036"/>
          <ac:cxnSpMkLst>
            <pc:docMk/>
            <pc:sldMk cId="660506020" sldId="2145705474"/>
            <ac:cxnSpMk id="6" creationId="{24CAED5F-083B-EB43-826D-AA3425044047}"/>
          </ac:cxnSpMkLst>
        </pc:cxnChg>
        <pc:cxnChg chg="mod topLvl">
          <ac:chgData name="Karl Hall" userId="338cca23-ce1e-48ec-8f27-00b6fdada974" providerId="ADAL" clId="{8D2C0EBB-3F36-7F47-9968-BEDCBB50C98A}" dt="2021-10-20T16:24:29.943" v="1211" actId="1036"/>
          <ac:cxnSpMkLst>
            <pc:docMk/>
            <pc:sldMk cId="660506020" sldId="2145705474"/>
            <ac:cxnSpMk id="7" creationId="{6C827678-1936-9F4B-93E5-E77E125C35EE}"/>
          </ac:cxnSpMkLst>
        </pc:cxnChg>
        <pc:cxnChg chg="mod topLvl">
          <ac:chgData name="Karl Hall" userId="338cca23-ce1e-48ec-8f27-00b6fdada974" providerId="ADAL" clId="{8D2C0EBB-3F36-7F47-9968-BEDCBB50C98A}" dt="2021-10-20T16:24:29.943" v="1211" actId="1036"/>
          <ac:cxnSpMkLst>
            <pc:docMk/>
            <pc:sldMk cId="660506020" sldId="2145705474"/>
            <ac:cxnSpMk id="8" creationId="{0E4D4D8F-F8AE-E841-9832-5BEEADBBC48D}"/>
          </ac:cxnSpMkLst>
        </pc:cxnChg>
        <pc:cxnChg chg="del mod">
          <ac:chgData name="Karl Hall" userId="338cca23-ce1e-48ec-8f27-00b6fdada974" providerId="ADAL" clId="{8D2C0EBB-3F36-7F47-9968-BEDCBB50C98A}" dt="2021-10-20T16:13:22.403" v="1172" actId="478"/>
          <ac:cxnSpMkLst>
            <pc:docMk/>
            <pc:sldMk cId="660506020" sldId="2145705474"/>
            <ac:cxnSpMk id="12" creationId="{8261ACC5-4285-AE45-ADB6-0A0CD8FD4ECA}"/>
          </ac:cxnSpMkLst>
        </pc:cxnChg>
      </pc:sldChg>
      <pc:sldChg chg="addSp delSp modSp new mod">
        <pc:chgData name="Karl Hall" userId="338cca23-ce1e-48ec-8f27-00b6fdada974" providerId="ADAL" clId="{8D2C0EBB-3F36-7F47-9968-BEDCBB50C98A}" dt="2021-10-20T16:31:58.176" v="1341"/>
        <pc:sldMkLst>
          <pc:docMk/>
          <pc:sldMk cId="159707361" sldId="2145705475"/>
        </pc:sldMkLst>
        <pc:spChg chg="mod">
          <ac:chgData name="Karl Hall" userId="338cca23-ce1e-48ec-8f27-00b6fdada974" providerId="ADAL" clId="{8D2C0EBB-3F36-7F47-9968-BEDCBB50C98A}" dt="2021-10-20T16:25:22.845" v="1216"/>
          <ac:spMkLst>
            <pc:docMk/>
            <pc:sldMk cId="159707361" sldId="2145705475"/>
            <ac:spMk id="2" creationId="{5A40DBF5-0334-8D4E-B43A-9FFF9BE5D37C}"/>
          </ac:spMkLst>
        </pc:spChg>
        <pc:spChg chg="add del mod">
          <ac:chgData name="Karl Hall" userId="338cca23-ce1e-48ec-8f27-00b6fdada974" providerId="ADAL" clId="{8D2C0EBB-3F36-7F47-9968-BEDCBB50C98A}" dt="2021-10-20T16:31:11.077" v="1319" actId="478"/>
          <ac:spMkLst>
            <pc:docMk/>
            <pc:sldMk cId="159707361" sldId="2145705475"/>
            <ac:spMk id="4" creationId="{15877338-D825-754C-BE57-275BD60CBB43}"/>
          </ac:spMkLst>
        </pc:spChg>
        <pc:spChg chg="add mod">
          <ac:chgData name="Karl Hall" userId="338cca23-ce1e-48ec-8f27-00b6fdada974" providerId="ADAL" clId="{8D2C0EBB-3F36-7F47-9968-BEDCBB50C98A}" dt="2021-10-20T16:31:19.079" v="1320" actId="404"/>
          <ac:spMkLst>
            <pc:docMk/>
            <pc:sldMk cId="159707361" sldId="2145705475"/>
            <ac:spMk id="5" creationId="{354CA862-C470-7442-B9D5-C8F79D7E824F}"/>
          </ac:spMkLst>
        </pc:spChg>
        <pc:spChg chg="add del mod">
          <ac:chgData name="Karl Hall" userId="338cca23-ce1e-48ec-8f27-00b6fdada974" providerId="ADAL" clId="{8D2C0EBB-3F36-7F47-9968-BEDCBB50C98A}" dt="2021-10-20T16:30:34.639" v="1302" actId="478"/>
          <ac:spMkLst>
            <pc:docMk/>
            <pc:sldMk cId="159707361" sldId="2145705475"/>
            <ac:spMk id="8" creationId="{D07228BA-5235-D149-B0BC-BFB46C6F18D3}"/>
          </ac:spMkLst>
        </pc:spChg>
        <pc:spChg chg="add mod">
          <ac:chgData name="Karl Hall" userId="338cca23-ce1e-48ec-8f27-00b6fdada974" providerId="ADAL" clId="{8D2C0EBB-3F36-7F47-9968-BEDCBB50C98A}" dt="2021-10-20T16:31:24.942" v="1322" actId="404"/>
          <ac:spMkLst>
            <pc:docMk/>
            <pc:sldMk cId="159707361" sldId="2145705475"/>
            <ac:spMk id="9" creationId="{25AAF054-7C4F-154F-BE8B-8A02EAB2528A}"/>
          </ac:spMkLst>
        </pc:spChg>
        <pc:spChg chg="add mod">
          <ac:chgData name="Karl Hall" userId="338cca23-ce1e-48ec-8f27-00b6fdada974" providerId="ADAL" clId="{8D2C0EBB-3F36-7F47-9968-BEDCBB50C98A}" dt="2021-10-20T16:31:29.074" v="1323" actId="1076"/>
          <ac:spMkLst>
            <pc:docMk/>
            <pc:sldMk cId="159707361" sldId="2145705475"/>
            <ac:spMk id="11" creationId="{FFB5D13E-7751-E04F-AA4F-72D856B68AF0}"/>
          </ac:spMkLst>
        </pc:spChg>
        <pc:spChg chg="add mod">
          <ac:chgData name="Karl Hall" userId="338cca23-ce1e-48ec-8f27-00b6fdada974" providerId="ADAL" clId="{8D2C0EBB-3F36-7F47-9968-BEDCBB50C98A}" dt="2021-10-20T16:31:29.074" v="1323" actId="1076"/>
          <ac:spMkLst>
            <pc:docMk/>
            <pc:sldMk cId="159707361" sldId="2145705475"/>
            <ac:spMk id="12" creationId="{DDCD3FAA-4DB0-024B-B2E3-E37D920B8A62}"/>
          </ac:spMkLst>
        </pc:spChg>
        <pc:grpChg chg="add mod">
          <ac:chgData name="Karl Hall" userId="338cca23-ce1e-48ec-8f27-00b6fdada974" providerId="ADAL" clId="{8D2C0EBB-3F36-7F47-9968-BEDCBB50C98A}" dt="2021-10-20T16:31:35.749" v="1339" actId="1036"/>
          <ac:grpSpMkLst>
            <pc:docMk/>
            <pc:sldMk cId="159707361" sldId="2145705475"/>
            <ac:grpSpMk id="13" creationId="{77412355-8145-F347-B8CF-45975FFAA13A}"/>
          </ac:grpSpMkLst>
        </pc:grpChg>
        <pc:picChg chg="add mod">
          <ac:chgData name="Karl Hall" userId="338cca23-ce1e-48ec-8f27-00b6fdada974" providerId="ADAL" clId="{8D2C0EBB-3F36-7F47-9968-BEDCBB50C98A}" dt="2021-10-20T16:31:58.176" v="1341"/>
          <ac:picMkLst>
            <pc:docMk/>
            <pc:sldMk cId="159707361" sldId="2145705475"/>
            <ac:picMk id="14" creationId="{55203BD3-0F33-CE46-948E-06AC29C61917}"/>
          </ac:picMkLst>
        </pc:picChg>
        <pc:cxnChg chg="add mod">
          <ac:chgData name="Karl Hall" userId="338cca23-ce1e-48ec-8f27-00b6fdada974" providerId="ADAL" clId="{8D2C0EBB-3F36-7F47-9968-BEDCBB50C98A}" dt="2021-10-20T16:31:29.074" v="1323" actId="1076"/>
          <ac:cxnSpMkLst>
            <pc:docMk/>
            <pc:sldMk cId="159707361" sldId="2145705475"/>
            <ac:cxnSpMk id="7" creationId="{A287B7F6-D2F1-5142-A63D-76BF3819E5D1}"/>
          </ac:cxnSpMkLst>
        </pc:cxnChg>
        <pc:cxnChg chg="add mod">
          <ac:chgData name="Karl Hall" userId="338cca23-ce1e-48ec-8f27-00b6fdada974" providerId="ADAL" clId="{8D2C0EBB-3F36-7F47-9968-BEDCBB50C98A}" dt="2021-10-20T16:31:29.074" v="1323" actId="1076"/>
          <ac:cxnSpMkLst>
            <pc:docMk/>
            <pc:sldMk cId="159707361" sldId="2145705475"/>
            <ac:cxnSpMk id="10" creationId="{72D49D00-D343-214A-811D-294ADFD0DAE4}"/>
          </ac:cxnSpMkLst>
        </pc:cxnChg>
      </pc:sldChg>
      <pc:sldChg chg="addSp delSp modSp new mod setBg">
        <pc:chgData name="Karl Hall" userId="338cca23-ce1e-48ec-8f27-00b6fdada974" providerId="ADAL" clId="{8D2C0EBB-3F36-7F47-9968-BEDCBB50C98A}" dt="2021-10-20T16:46:38.423" v="1409" actId="478"/>
        <pc:sldMkLst>
          <pc:docMk/>
          <pc:sldMk cId="1727285182" sldId="2145705476"/>
        </pc:sldMkLst>
        <pc:spChg chg="mod">
          <ac:chgData name="Karl Hall" userId="338cca23-ce1e-48ec-8f27-00b6fdada974" providerId="ADAL" clId="{8D2C0EBB-3F36-7F47-9968-BEDCBB50C98A}" dt="2021-10-20T16:34:11.011" v="1347"/>
          <ac:spMkLst>
            <pc:docMk/>
            <pc:sldMk cId="1727285182" sldId="2145705476"/>
            <ac:spMk id="2" creationId="{AE2382E3-E589-4348-BF68-55FDA1F4E37C}"/>
          </ac:spMkLst>
        </pc:spChg>
        <pc:spChg chg="mod topLvl">
          <ac:chgData name="Karl Hall" userId="338cca23-ce1e-48ec-8f27-00b6fdada974" providerId="ADAL" clId="{8D2C0EBB-3F36-7F47-9968-BEDCBB50C98A}" dt="2021-10-20T16:36:30.778" v="1360" actId="165"/>
          <ac:spMkLst>
            <pc:docMk/>
            <pc:sldMk cId="1727285182" sldId="2145705476"/>
            <ac:spMk id="11" creationId="{B46E4A37-0321-C141-B1CD-FAB59C8FAAA6}"/>
          </ac:spMkLst>
        </pc:spChg>
        <pc:spChg chg="mod topLvl">
          <ac:chgData name="Karl Hall" userId="338cca23-ce1e-48ec-8f27-00b6fdada974" providerId="ADAL" clId="{8D2C0EBB-3F36-7F47-9968-BEDCBB50C98A}" dt="2021-10-20T16:36:30.778" v="1360" actId="165"/>
          <ac:spMkLst>
            <pc:docMk/>
            <pc:sldMk cId="1727285182" sldId="2145705476"/>
            <ac:spMk id="13" creationId="{7D64B7BD-6671-1E47-BB3B-9680DD971E39}"/>
          </ac:spMkLst>
        </pc:spChg>
        <pc:spChg chg="mod topLvl">
          <ac:chgData name="Karl Hall" userId="338cca23-ce1e-48ec-8f27-00b6fdada974" providerId="ADAL" clId="{8D2C0EBB-3F36-7F47-9968-BEDCBB50C98A}" dt="2021-10-20T16:36:30.778" v="1360" actId="165"/>
          <ac:spMkLst>
            <pc:docMk/>
            <pc:sldMk cId="1727285182" sldId="2145705476"/>
            <ac:spMk id="17" creationId="{CC988FD8-D6E0-8E40-92EC-36C6C32FD2BC}"/>
          </ac:spMkLst>
        </pc:spChg>
        <pc:spChg chg="mod topLvl">
          <ac:chgData name="Karl Hall" userId="338cca23-ce1e-48ec-8f27-00b6fdada974" providerId="ADAL" clId="{8D2C0EBB-3F36-7F47-9968-BEDCBB50C98A}" dt="2021-10-20T16:36:30.778" v="1360" actId="165"/>
          <ac:spMkLst>
            <pc:docMk/>
            <pc:sldMk cId="1727285182" sldId="2145705476"/>
            <ac:spMk id="20" creationId="{2AC4B36A-D65F-5242-A448-051C4FD95A31}"/>
          </ac:spMkLst>
        </pc:spChg>
        <pc:spChg chg="mod topLvl">
          <ac:chgData name="Karl Hall" userId="338cca23-ce1e-48ec-8f27-00b6fdada974" providerId="ADAL" clId="{8D2C0EBB-3F36-7F47-9968-BEDCBB50C98A}" dt="2021-10-20T16:36:30.778" v="1360" actId="165"/>
          <ac:spMkLst>
            <pc:docMk/>
            <pc:sldMk cId="1727285182" sldId="2145705476"/>
            <ac:spMk id="22" creationId="{0A0E3A99-7AD3-FF48-8AF2-C33CF21BBEB9}"/>
          </ac:spMkLst>
        </pc:spChg>
        <pc:spChg chg="mod topLvl">
          <ac:chgData name="Karl Hall" userId="338cca23-ce1e-48ec-8f27-00b6fdada974" providerId="ADAL" clId="{8D2C0EBB-3F36-7F47-9968-BEDCBB50C98A}" dt="2021-10-20T16:36:30.778" v="1360" actId="165"/>
          <ac:spMkLst>
            <pc:docMk/>
            <pc:sldMk cId="1727285182" sldId="2145705476"/>
            <ac:spMk id="24" creationId="{363E6E2D-6C4D-FB40-9EE8-681CFE5D8724}"/>
          </ac:spMkLst>
        </pc:spChg>
        <pc:grpChg chg="add del mod">
          <ac:chgData name="Karl Hall" userId="338cca23-ce1e-48ec-8f27-00b6fdada974" providerId="ADAL" clId="{8D2C0EBB-3F36-7F47-9968-BEDCBB50C98A}" dt="2021-10-20T16:36:29.258" v="1359" actId="165"/>
          <ac:grpSpMkLst>
            <pc:docMk/>
            <pc:sldMk cId="1727285182" sldId="2145705476"/>
            <ac:grpSpMk id="4" creationId="{DF08ADF0-09B7-3D48-A37B-C08EA70BD7F8}"/>
          </ac:grpSpMkLst>
        </pc:grpChg>
        <pc:grpChg chg="del mod topLvl">
          <ac:chgData name="Karl Hall" userId="338cca23-ce1e-48ec-8f27-00b6fdada974" providerId="ADAL" clId="{8D2C0EBB-3F36-7F47-9968-BEDCBB50C98A}" dt="2021-10-20T16:36:30.778" v="1360" actId="165"/>
          <ac:grpSpMkLst>
            <pc:docMk/>
            <pc:sldMk cId="1727285182" sldId="2145705476"/>
            <ac:grpSpMk id="5" creationId="{108B3BA7-EAD9-F34C-8FAF-1814ECA19F37}"/>
          </ac:grpSpMkLst>
        </pc:grpChg>
        <pc:grpChg chg="del mod topLvl">
          <ac:chgData name="Karl Hall" userId="338cca23-ce1e-48ec-8f27-00b6fdada974" providerId="ADAL" clId="{8D2C0EBB-3F36-7F47-9968-BEDCBB50C98A}" dt="2021-10-20T16:36:30.778" v="1360" actId="165"/>
          <ac:grpSpMkLst>
            <pc:docMk/>
            <pc:sldMk cId="1727285182" sldId="2145705476"/>
            <ac:grpSpMk id="6" creationId="{A5DFD32E-35ED-B64B-9E51-1F7A304F7311}"/>
          </ac:grpSpMkLst>
        </pc:grpChg>
        <pc:grpChg chg="del mod topLvl">
          <ac:chgData name="Karl Hall" userId="338cca23-ce1e-48ec-8f27-00b6fdada974" providerId="ADAL" clId="{8D2C0EBB-3F36-7F47-9968-BEDCBB50C98A}" dt="2021-10-20T16:36:30.778" v="1360" actId="165"/>
          <ac:grpSpMkLst>
            <pc:docMk/>
            <pc:sldMk cId="1727285182" sldId="2145705476"/>
            <ac:grpSpMk id="7" creationId="{9D05A71F-ECD5-184F-98E0-F871FB7E014B}"/>
          </ac:grpSpMkLst>
        </pc:grpChg>
        <pc:grpChg chg="del mod topLvl">
          <ac:chgData name="Karl Hall" userId="338cca23-ce1e-48ec-8f27-00b6fdada974" providerId="ADAL" clId="{8D2C0EBB-3F36-7F47-9968-BEDCBB50C98A}" dt="2021-10-20T16:36:30.778" v="1360" actId="165"/>
          <ac:grpSpMkLst>
            <pc:docMk/>
            <pc:sldMk cId="1727285182" sldId="2145705476"/>
            <ac:grpSpMk id="8" creationId="{CF79E8C3-FB9C-7342-AF21-CE276C18A10B}"/>
          </ac:grpSpMkLst>
        </pc:grpChg>
        <pc:grpChg chg="del mod topLvl">
          <ac:chgData name="Karl Hall" userId="338cca23-ce1e-48ec-8f27-00b6fdada974" providerId="ADAL" clId="{8D2C0EBB-3F36-7F47-9968-BEDCBB50C98A}" dt="2021-10-20T16:36:30.778" v="1360" actId="165"/>
          <ac:grpSpMkLst>
            <pc:docMk/>
            <pc:sldMk cId="1727285182" sldId="2145705476"/>
            <ac:grpSpMk id="9" creationId="{45D78C4B-05B9-5143-87F3-F180057B41CC}"/>
          </ac:grpSpMkLst>
        </pc:grpChg>
        <pc:grpChg chg="del mod topLvl">
          <ac:chgData name="Karl Hall" userId="338cca23-ce1e-48ec-8f27-00b6fdada974" providerId="ADAL" clId="{8D2C0EBB-3F36-7F47-9968-BEDCBB50C98A}" dt="2021-10-20T16:36:30.778" v="1360" actId="165"/>
          <ac:grpSpMkLst>
            <pc:docMk/>
            <pc:sldMk cId="1727285182" sldId="2145705476"/>
            <ac:grpSpMk id="10" creationId="{67DC4990-A58B-A14C-9075-5CCF51A7BA72}"/>
          </ac:grpSpMkLst>
        </pc:grpChg>
        <pc:grpChg chg="del mod topLvl">
          <ac:chgData name="Karl Hall" userId="338cca23-ce1e-48ec-8f27-00b6fdada974" providerId="ADAL" clId="{8D2C0EBB-3F36-7F47-9968-BEDCBB50C98A}" dt="2021-10-20T16:38:24.286" v="1375" actId="478"/>
          <ac:grpSpMkLst>
            <pc:docMk/>
            <pc:sldMk cId="1727285182" sldId="2145705476"/>
            <ac:grpSpMk id="14" creationId="{79DE71BC-A681-7140-893A-86FD65F0A570}"/>
          </ac:grpSpMkLst>
        </pc:grpChg>
        <pc:grpChg chg="add mod">
          <ac:chgData name="Karl Hall" userId="338cca23-ce1e-48ec-8f27-00b6fdada974" providerId="ADAL" clId="{8D2C0EBB-3F36-7F47-9968-BEDCBB50C98A}" dt="2021-10-20T16:46:36.988" v="1408" actId="14100"/>
          <ac:grpSpMkLst>
            <pc:docMk/>
            <pc:sldMk cId="1727285182" sldId="2145705476"/>
            <ac:grpSpMk id="39" creationId="{DC20E357-245E-AB46-822B-D5A4A46D77BD}"/>
          </ac:grpSpMkLst>
        </pc:grpChg>
        <pc:picChg chg="del mod topLvl">
          <ac:chgData name="Karl Hall" userId="338cca23-ce1e-48ec-8f27-00b6fdada974" providerId="ADAL" clId="{8D2C0EBB-3F36-7F47-9968-BEDCBB50C98A}" dt="2021-10-20T16:46:38.423" v="1409" actId="478"/>
          <ac:picMkLst>
            <pc:docMk/>
            <pc:sldMk cId="1727285182" sldId="2145705476"/>
            <ac:picMk id="12" creationId="{520605B0-F3ED-D048-AFD5-7EA7FBF7DEEC}"/>
          </ac:picMkLst>
        </pc:picChg>
        <pc:picChg chg="del mod">
          <ac:chgData name="Karl Hall" userId="338cca23-ce1e-48ec-8f27-00b6fdada974" providerId="ADAL" clId="{8D2C0EBB-3F36-7F47-9968-BEDCBB50C98A}" dt="2021-10-20T16:38:24.286" v="1375" actId="478"/>
          <ac:picMkLst>
            <pc:docMk/>
            <pc:sldMk cId="1727285182" sldId="2145705476"/>
            <ac:picMk id="15" creationId="{BF71FD27-9F8C-9D4C-9458-B0E3FC685C67}"/>
          </ac:picMkLst>
        </pc:picChg>
        <pc:picChg chg="del mod">
          <ac:chgData name="Karl Hall" userId="338cca23-ce1e-48ec-8f27-00b6fdada974" providerId="ADAL" clId="{8D2C0EBB-3F36-7F47-9968-BEDCBB50C98A}" dt="2021-10-20T16:41:43.787" v="1382" actId="478"/>
          <ac:picMkLst>
            <pc:docMk/>
            <pc:sldMk cId="1727285182" sldId="2145705476"/>
            <ac:picMk id="16" creationId="{E22189EF-406E-4B4E-A4D3-821F40E2F6B9}"/>
          </ac:picMkLst>
        </pc:picChg>
        <pc:picChg chg="mod topLvl">
          <ac:chgData name="Karl Hall" userId="338cca23-ce1e-48ec-8f27-00b6fdada974" providerId="ADAL" clId="{8D2C0EBB-3F36-7F47-9968-BEDCBB50C98A}" dt="2021-10-20T16:36:30.778" v="1360" actId="165"/>
          <ac:picMkLst>
            <pc:docMk/>
            <pc:sldMk cId="1727285182" sldId="2145705476"/>
            <ac:picMk id="18" creationId="{0F176628-8723-9245-9837-EA9269E07FA4}"/>
          </ac:picMkLst>
        </pc:picChg>
        <pc:picChg chg="mod topLvl">
          <ac:chgData name="Karl Hall" userId="338cca23-ce1e-48ec-8f27-00b6fdada974" providerId="ADAL" clId="{8D2C0EBB-3F36-7F47-9968-BEDCBB50C98A}" dt="2021-10-20T16:36:30.778" v="1360" actId="165"/>
          <ac:picMkLst>
            <pc:docMk/>
            <pc:sldMk cId="1727285182" sldId="2145705476"/>
            <ac:picMk id="19" creationId="{58EBE683-6404-C748-BE76-F81F44D23188}"/>
          </ac:picMkLst>
        </pc:picChg>
        <pc:picChg chg="mod topLvl">
          <ac:chgData name="Karl Hall" userId="338cca23-ce1e-48ec-8f27-00b6fdada974" providerId="ADAL" clId="{8D2C0EBB-3F36-7F47-9968-BEDCBB50C98A}" dt="2021-10-20T16:36:30.778" v="1360" actId="165"/>
          <ac:picMkLst>
            <pc:docMk/>
            <pc:sldMk cId="1727285182" sldId="2145705476"/>
            <ac:picMk id="21" creationId="{4891D7F5-8F68-FC4B-8F91-E3C40BD4B6E0}"/>
          </ac:picMkLst>
        </pc:picChg>
        <pc:picChg chg="mod topLvl">
          <ac:chgData name="Karl Hall" userId="338cca23-ce1e-48ec-8f27-00b6fdada974" providerId="ADAL" clId="{8D2C0EBB-3F36-7F47-9968-BEDCBB50C98A}" dt="2021-10-20T16:36:30.778" v="1360" actId="165"/>
          <ac:picMkLst>
            <pc:docMk/>
            <pc:sldMk cId="1727285182" sldId="2145705476"/>
            <ac:picMk id="23" creationId="{4815F72E-B695-CA4C-91E6-9B8F331FC67C}"/>
          </ac:picMkLst>
        </pc:picChg>
        <pc:picChg chg="add mod">
          <ac:chgData name="Karl Hall" userId="338cca23-ce1e-48ec-8f27-00b6fdada974" providerId="ADAL" clId="{8D2C0EBB-3F36-7F47-9968-BEDCBB50C98A}" dt="2021-10-20T16:34:39.977" v="1356"/>
          <ac:picMkLst>
            <pc:docMk/>
            <pc:sldMk cId="1727285182" sldId="2145705476"/>
            <ac:picMk id="25" creationId="{9456B687-839C-9B4E-B838-648F92C15E0F}"/>
          </ac:picMkLst>
        </pc:picChg>
        <pc:picChg chg="add del mod">
          <ac:chgData name="Karl Hall" userId="338cca23-ce1e-48ec-8f27-00b6fdada974" providerId="ADAL" clId="{8D2C0EBB-3F36-7F47-9968-BEDCBB50C98A}" dt="2021-10-20T16:38:21.159" v="1374" actId="21"/>
          <ac:picMkLst>
            <pc:docMk/>
            <pc:sldMk cId="1727285182" sldId="2145705476"/>
            <ac:picMk id="27" creationId="{AA2E8568-ED96-8B48-8D7D-96708B6CE6D0}"/>
          </ac:picMkLst>
        </pc:picChg>
        <pc:picChg chg="add mod">
          <ac:chgData name="Karl Hall" userId="338cca23-ce1e-48ec-8f27-00b6fdada974" providerId="ADAL" clId="{8D2C0EBB-3F36-7F47-9968-BEDCBB50C98A}" dt="2021-10-20T16:38:26.519" v="1376"/>
          <ac:picMkLst>
            <pc:docMk/>
            <pc:sldMk cId="1727285182" sldId="2145705476"/>
            <ac:picMk id="28" creationId="{D89D5D8E-4AE2-6046-A244-A5D6A4ECB924}"/>
          </ac:picMkLst>
        </pc:picChg>
        <pc:picChg chg="add del mod">
          <ac:chgData name="Karl Hall" userId="338cca23-ce1e-48ec-8f27-00b6fdada974" providerId="ADAL" clId="{8D2C0EBB-3F36-7F47-9968-BEDCBB50C98A}" dt="2021-10-20T16:41:41.861" v="1381" actId="21"/>
          <ac:picMkLst>
            <pc:docMk/>
            <pc:sldMk cId="1727285182" sldId="2145705476"/>
            <ac:picMk id="30" creationId="{7F4DBBBD-F4AD-4641-AC56-6EE9F7319469}"/>
          </ac:picMkLst>
        </pc:picChg>
        <pc:picChg chg="add del mod">
          <ac:chgData name="Karl Hall" userId="338cca23-ce1e-48ec-8f27-00b6fdada974" providerId="ADAL" clId="{8D2C0EBB-3F36-7F47-9968-BEDCBB50C98A}" dt="2021-10-20T16:43:07.145" v="1390" actId="478"/>
          <ac:picMkLst>
            <pc:docMk/>
            <pc:sldMk cId="1727285182" sldId="2145705476"/>
            <ac:picMk id="31" creationId="{781107AC-9093-9549-A8F6-63E80B31B959}"/>
          </ac:picMkLst>
        </pc:picChg>
        <pc:picChg chg="add del mod">
          <ac:chgData name="Karl Hall" userId="338cca23-ce1e-48ec-8f27-00b6fdada974" providerId="ADAL" clId="{8D2C0EBB-3F36-7F47-9968-BEDCBB50C98A}" dt="2021-10-20T16:43:04.993" v="1389" actId="21"/>
          <ac:picMkLst>
            <pc:docMk/>
            <pc:sldMk cId="1727285182" sldId="2145705476"/>
            <ac:picMk id="33" creationId="{90F3984D-88CD-114F-B1C7-410960B8B02E}"/>
          </ac:picMkLst>
        </pc:picChg>
        <pc:picChg chg="add mod">
          <ac:chgData name="Karl Hall" userId="338cca23-ce1e-48ec-8f27-00b6fdada974" providerId="ADAL" clId="{8D2C0EBB-3F36-7F47-9968-BEDCBB50C98A}" dt="2021-10-20T16:43:17.107" v="1393" actId="14100"/>
          <ac:picMkLst>
            <pc:docMk/>
            <pc:sldMk cId="1727285182" sldId="2145705476"/>
            <ac:picMk id="34" creationId="{4FE40F12-DF91-EA47-93B0-1ABBD4C6BD7D}"/>
          </ac:picMkLst>
        </pc:picChg>
        <pc:picChg chg="add mod">
          <ac:chgData name="Karl Hall" userId="338cca23-ce1e-48ec-8f27-00b6fdada974" providerId="ADAL" clId="{8D2C0EBB-3F36-7F47-9968-BEDCBB50C98A}" dt="2021-10-20T16:46:30.774" v="1406" actId="692"/>
          <ac:picMkLst>
            <pc:docMk/>
            <pc:sldMk cId="1727285182" sldId="2145705476"/>
            <ac:picMk id="36" creationId="{53CB6346-384E-6640-85F5-7A50304259A7}"/>
          </ac:picMkLst>
        </pc:picChg>
        <pc:picChg chg="add mod">
          <ac:chgData name="Karl Hall" userId="338cca23-ce1e-48ec-8f27-00b6fdada974" providerId="ADAL" clId="{8D2C0EBB-3F36-7F47-9968-BEDCBB50C98A}" dt="2021-10-20T16:46:30.774" v="1406" actId="692"/>
          <ac:picMkLst>
            <pc:docMk/>
            <pc:sldMk cId="1727285182" sldId="2145705476"/>
            <ac:picMk id="38" creationId="{F740C83A-D5B4-D14D-80B9-BFC0D2C06509}"/>
          </ac:picMkLst>
        </pc:picChg>
      </pc:sldChg>
      <pc:sldChg chg="addSp delSp modSp new mod modClrScheme chgLayout">
        <pc:chgData name="Karl Hall" userId="338cca23-ce1e-48ec-8f27-00b6fdada974" providerId="ADAL" clId="{8D2C0EBB-3F36-7F47-9968-BEDCBB50C98A}" dt="2021-10-20T17:09:10.591" v="1533"/>
        <pc:sldMkLst>
          <pc:docMk/>
          <pc:sldMk cId="137261639" sldId="2145705477"/>
        </pc:sldMkLst>
        <pc:spChg chg="mod ord">
          <ac:chgData name="Karl Hall" userId="338cca23-ce1e-48ec-8f27-00b6fdada974" providerId="ADAL" clId="{8D2C0EBB-3F36-7F47-9968-BEDCBB50C98A}" dt="2021-10-20T17:02:32.353" v="1423" actId="20577"/>
          <ac:spMkLst>
            <pc:docMk/>
            <pc:sldMk cId="137261639" sldId="2145705477"/>
            <ac:spMk id="2" creationId="{E016AFE5-E047-584F-934E-88D3BC8B6F91}"/>
          </ac:spMkLst>
        </pc:spChg>
        <pc:spChg chg="mod ord">
          <ac:chgData name="Karl Hall" userId="338cca23-ce1e-48ec-8f27-00b6fdada974" providerId="ADAL" clId="{8D2C0EBB-3F36-7F47-9968-BEDCBB50C98A}" dt="2021-10-20T17:02:24.052" v="1419" actId="700"/>
          <ac:spMkLst>
            <pc:docMk/>
            <pc:sldMk cId="137261639" sldId="2145705477"/>
            <ac:spMk id="3" creationId="{DC7C3E16-2841-BB45-9BA5-A1888E5138F3}"/>
          </ac:spMkLst>
        </pc:spChg>
        <pc:spChg chg="add del mod">
          <ac:chgData name="Karl Hall" userId="338cca23-ce1e-48ec-8f27-00b6fdada974" providerId="ADAL" clId="{8D2C0EBB-3F36-7F47-9968-BEDCBB50C98A}" dt="2021-10-20T17:02:30.953" v="1422" actId="478"/>
          <ac:spMkLst>
            <pc:docMk/>
            <pc:sldMk cId="137261639" sldId="2145705477"/>
            <ac:spMk id="4" creationId="{9404ABCD-94AC-1C45-8ADF-0AD59262FD99}"/>
          </ac:spMkLst>
        </pc:spChg>
        <pc:spChg chg="add del mod">
          <ac:chgData name="Karl Hall" userId="338cca23-ce1e-48ec-8f27-00b6fdada974" providerId="ADAL" clId="{8D2C0EBB-3F36-7F47-9968-BEDCBB50C98A}" dt="2021-10-20T17:02:19.185" v="1418" actId="478"/>
          <ac:spMkLst>
            <pc:docMk/>
            <pc:sldMk cId="137261639" sldId="2145705477"/>
            <ac:spMk id="5" creationId="{EAA51153-0059-E04D-8463-08B800E852C3}"/>
          </ac:spMkLst>
        </pc:spChg>
        <pc:spChg chg="add mod ord">
          <ac:chgData name="Karl Hall" userId="338cca23-ce1e-48ec-8f27-00b6fdada974" providerId="ADAL" clId="{8D2C0EBB-3F36-7F47-9968-BEDCBB50C98A}" dt="2021-10-20T17:04:05.199" v="1450" actId="12789"/>
          <ac:spMkLst>
            <pc:docMk/>
            <pc:sldMk cId="137261639" sldId="2145705477"/>
            <ac:spMk id="6" creationId="{EEC72E17-0912-E247-A18A-21A68E5CBC33}"/>
          </ac:spMkLst>
        </pc:spChg>
        <pc:spChg chg="add del mod ord">
          <ac:chgData name="Karl Hall" userId="338cca23-ce1e-48ec-8f27-00b6fdada974" providerId="ADAL" clId="{8D2C0EBB-3F36-7F47-9968-BEDCBB50C98A}" dt="2021-10-20T17:02:27.657" v="1420" actId="478"/>
          <ac:spMkLst>
            <pc:docMk/>
            <pc:sldMk cId="137261639" sldId="2145705477"/>
            <ac:spMk id="7" creationId="{2BB547A0-1D5C-154F-8C1F-553974FB2A0E}"/>
          </ac:spMkLst>
        </pc:spChg>
        <pc:picChg chg="add mod">
          <ac:chgData name="Karl Hall" userId="338cca23-ce1e-48ec-8f27-00b6fdada974" providerId="ADAL" clId="{8D2C0EBB-3F36-7F47-9968-BEDCBB50C98A}" dt="2021-10-20T17:09:10.591" v="1533"/>
          <ac:picMkLst>
            <pc:docMk/>
            <pc:sldMk cId="137261639" sldId="2145705477"/>
            <ac:picMk id="8" creationId="{FA3DC8DD-5440-3445-AB1F-44CA5D7763FF}"/>
          </ac:picMkLst>
        </pc:picChg>
      </pc:sldChg>
      <pc:sldChg chg="addSp delSp modSp new mod">
        <pc:chgData name="Karl Hall" userId="338cca23-ce1e-48ec-8f27-00b6fdada974" providerId="ADAL" clId="{8D2C0EBB-3F36-7F47-9968-BEDCBB50C98A}" dt="2021-10-20T17:08:38.044" v="1531" actId="1036"/>
        <pc:sldMkLst>
          <pc:docMk/>
          <pc:sldMk cId="3038681272" sldId="2145705478"/>
        </pc:sldMkLst>
        <pc:spChg chg="mod">
          <ac:chgData name="Karl Hall" userId="338cca23-ce1e-48ec-8f27-00b6fdada974" providerId="ADAL" clId="{8D2C0EBB-3F36-7F47-9968-BEDCBB50C98A}" dt="2021-10-20T17:08:28.212" v="1527" actId="1035"/>
          <ac:spMkLst>
            <pc:docMk/>
            <pc:sldMk cId="3038681272" sldId="2145705478"/>
            <ac:spMk id="2" creationId="{A7B36C5A-CEA6-6647-8024-F14EC85E926B}"/>
          </ac:spMkLst>
        </pc:spChg>
        <pc:spChg chg="del">
          <ac:chgData name="Karl Hall" userId="338cca23-ce1e-48ec-8f27-00b6fdada974" providerId="ADAL" clId="{8D2C0EBB-3F36-7F47-9968-BEDCBB50C98A}" dt="2021-10-20T17:08:35.902" v="1528" actId="478"/>
          <ac:spMkLst>
            <pc:docMk/>
            <pc:sldMk cId="3038681272" sldId="2145705478"/>
            <ac:spMk id="3" creationId="{6D8F2811-0F2B-1D44-8AA0-751D4815E0F3}"/>
          </ac:spMkLst>
        </pc:spChg>
        <pc:spChg chg="add del mod">
          <ac:chgData name="Karl Hall" userId="338cca23-ce1e-48ec-8f27-00b6fdada974" providerId="ADAL" clId="{8D2C0EBB-3F36-7F47-9968-BEDCBB50C98A}" dt="2021-10-20T17:05:49.523" v="1484" actId="478"/>
          <ac:spMkLst>
            <pc:docMk/>
            <pc:sldMk cId="3038681272" sldId="2145705478"/>
            <ac:spMk id="4" creationId="{0E900FDE-D9BA-7D46-9197-81574E61D5E7}"/>
          </ac:spMkLst>
        </pc:spChg>
        <pc:spChg chg="add mod">
          <ac:chgData name="Karl Hall" userId="338cca23-ce1e-48ec-8f27-00b6fdada974" providerId="ADAL" clId="{8D2C0EBB-3F36-7F47-9968-BEDCBB50C98A}" dt="2021-10-20T17:08:38.044" v="1531" actId="1036"/>
          <ac:spMkLst>
            <pc:docMk/>
            <pc:sldMk cId="3038681272" sldId="2145705478"/>
            <ac:spMk id="5" creationId="{D35BC5B7-7901-E940-8CBF-E9814AB321D2}"/>
          </ac:spMkLst>
        </pc:spChg>
        <pc:spChg chg="add mod">
          <ac:chgData name="Karl Hall" userId="338cca23-ce1e-48ec-8f27-00b6fdada974" providerId="ADAL" clId="{8D2C0EBB-3F36-7F47-9968-BEDCBB50C98A}" dt="2021-10-20T17:08:38.044" v="1531" actId="1036"/>
          <ac:spMkLst>
            <pc:docMk/>
            <pc:sldMk cId="3038681272" sldId="2145705478"/>
            <ac:spMk id="6" creationId="{8182CB56-ADBB-6442-961B-5D2F3CB1D9C8}"/>
          </ac:spMkLst>
        </pc:spChg>
        <pc:spChg chg="add mod">
          <ac:chgData name="Karl Hall" userId="338cca23-ce1e-48ec-8f27-00b6fdada974" providerId="ADAL" clId="{8D2C0EBB-3F36-7F47-9968-BEDCBB50C98A}" dt="2021-10-20T17:08:38.044" v="1531" actId="1036"/>
          <ac:spMkLst>
            <pc:docMk/>
            <pc:sldMk cId="3038681272" sldId="2145705478"/>
            <ac:spMk id="7" creationId="{277A520A-C41A-5A41-B154-085C40C323AD}"/>
          </ac:spMkLst>
        </pc:spChg>
      </pc:sldChg>
      <pc:sldMasterChg chg="delSldLayout modSldLayout">
        <pc:chgData name="Karl Hall" userId="338cca23-ce1e-48ec-8f27-00b6fdada974" providerId="ADAL" clId="{8D2C0EBB-3F36-7F47-9968-BEDCBB50C98A}" dt="2021-10-20T17:04:12.220" v="1451" actId="2696"/>
        <pc:sldMasterMkLst>
          <pc:docMk/>
          <pc:sldMasterMk cId="303539961" sldId="2147483689"/>
        </pc:sldMasterMkLst>
        <pc:sldLayoutChg chg="addSp modSp">
          <pc:chgData name="Karl Hall" userId="338cca23-ce1e-48ec-8f27-00b6fdada974" providerId="ADAL" clId="{8D2C0EBB-3F36-7F47-9968-BEDCBB50C98A}" dt="2021-10-20T15:44:52.854" v="831"/>
          <pc:sldLayoutMkLst>
            <pc:docMk/>
            <pc:sldMasterMk cId="303539961" sldId="2147483689"/>
            <pc:sldLayoutMk cId="4013203438" sldId="2147483704"/>
          </pc:sldLayoutMkLst>
          <pc:picChg chg="add mod">
            <ac:chgData name="Karl Hall" userId="338cca23-ce1e-48ec-8f27-00b6fdada974" providerId="ADAL" clId="{8D2C0EBB-3F36-7F47-9968-BEDCBB50C98A}" dt="2021-10-20T15:44:52.854" v="831"/>
            <ac:picMkLst>
              <pc:docMk/>
              <pc:sldMasterMk cId="303539961" sldId="2147483689"/>
              <pc:sldLayoutMk cId="4013203438" sldId="2147483704"/>
              <ac:picMk id="6" creationId="{6AC4A127-D8A0-3141-A7FB-6E2F8ACF0F0A}"/>
            </ac:picMkLst>
          </pc:picChg>
        </pc:sldLayoutChg>
        <pc:sldLayoutChg chg="del">
          <pc:chgData name="Karl Hall" userId="338cca23-ce1e-48ec-8f27-00b6fdada974" providerId="ADAL" clId="{8D2C0EBB-3F36-7F47-9968-BEDCBB50C98A}" dt="2021-10-20T17:04:12.220" v="1451" actId="2696"/>
          <pc:sldLayoutMkLst>
            <pc:docMk/>
            <pc:sldMasterMk cId="303539961" sldId="2147483689"/>
            <pc:sldLayoutMk cId="1633288784" sldId="2147483734"/>
          </pc:sldLayoutMkLst>
        </pc:sldLayoutChg>
      </pc:sldMasterChg>
    </pc:docChg>
  </pc:docChgLst>
  <pc:docChgLst>
    <pc:chgData name="Vinod Kumar" userId="S::vinkumar2@publicisgroupe.net::04a758ed-a55c-4d80-a4e1-e3167284f550" providerId="AD" clId="Web-{1B63FD14-6DAD-8C1C-B0B2-205944EFD873}"/>
    <pc:docChg chg="addSld delSld modSld sldOrd">
      <pc:chgData name="Vinod Kumar" userId="S::vinkumar2@publicisgroupe.net::04a758ed-a55c-4d80-a4e1-e3167284f550" providerId="AD" clId="Web-{1B63FD14-6DAD-8C1C-B0B2-205944EFD873}" dt="2022-09-07T08:32:34.192" v="75"/>
      <pc:docMkLst>
        <pc:docMk/>
      </pc:docMkLst>
      <pc:sldChg chg="del">
        <pc:chgData name="Vinod Kumar" userId="S::vinkumar2@publicisgroupe.net::04a758ed-a55c-4d80-a4e1-e3167284f550" providerId="AD" clId="Web-{1B63FD14-6DAD-8C1C-B0B2-205944EFD873}" dt="2022-09-07T08:19:28.620" v="1"/>
        <pc:sldMkLst>
          <pc:docMk/>
          <pc:sldMk cId="3707920152" sldId="2145705451"/>
        </pc:sldMkLst>
      </pc:sldChg>
      <pc:sldChg chg="del">
        <pc:chgData name="Vinod Kumar" userId="S::vinkumar2@publicisgroupe.net::04a758ed-a55c-4d80-a4e1-e3167284f550" providerId="AD" clId="Web-{1B63FD14-6DAD-8C1C-B0B2-205944EFD873}" dt="2022-09-07T08:21:52.046" v="41"/>
        <pc:sldMkLst>
          <pc:docMk/>
          <pc:sldMk cId="96403367" sldId="2145705468"/>
        </pc:sldMkLst>
      </pc:sldChg>
      <pc:sldChg chg="modSp">
        <pc:chgData name="Vinod Kumar" userId="S::vinkumar2@publicisgroupe.net::04a758ed-a55c-4d80-a4e1-e3167284f550" providerId="AD" clId="Web-{1B63FD14-6DAD-8C1C-B0B2-205944EFD873}" dt="2022-09-07T08:28:59.561" v="56" actId="20577"/>
        <pc:sldMkLst>
          <pc:docMk/>
          <pc:sldMk cId="140555769" sldId="2145705469"/>
        </pc:sldMkLst>
        <pc:spChg chg="mod">
          <ac:chgData name="Vinod Kumar" userId="S::vinkumar2@publicisgroupe.net::04a758ed-a55c-4d80-a4e1-e3167284f550" providerId="AD" clId="Web-{1B63FD14-6DAD-8C1C-B0B2-205944EFD873}" dt="2022-09-07T08:28:59.561" v="56" actId="20577"/>
          <ac:spMkLst>
            <pc:docMk/>
            <pc:sldMk cId="140555769" sldId="2145705469"/>
            <ac:spMk id="23" creationId="{EC3562C3-C4EB-4B4D-8822-CB45AF416040}"/>
          </ac:spMkLst>
        </pc:spChg>
      </pc:sldChg>
      <pc:sldChg chg="modSp">
        <pc:chgData name="Vinod Kumar" userId="S::vinkumar2@publicisgroupe.net::04a758ed-a55c-4d80-a4e1-e3167284f550" providerId="AD" clId="Web-{1B63FD14-6DAD-8C1C-B0B2-205944EFD873}" dt="2022-09-07T08:32:09.753" v="74" actId="1076"/>
        <pc:sldMkLst>
          <pc:docMk/>
          <pc:sldMk cId="137261639" sldId="2145705477"/>
        </pc:sldMkLst>
        <pc:spChg chg="mod">
          <ac:chgData name="Vinod Kumar" userId="S::vinkumar2@publicisgroupe.net::04a758ed-a55c-4d80-a4e1-e3167284f550" providerId="AD" clId="Web-{1B63FD14-6DAD-8C1C-B0B2-205944EFD873}" dt="2022-09-07T08:32:09.753" v="74" actId="1076"/>
          <ac:spMkLst>
            <pc:docMk/>
            <pc:sldMk cId="137261639" sldId="2145705477"/>
            <ac:spMk id="6" creationId="{EEC72E17-0912-E247-A18A-21A68E5CBC33}"/>
          </ac:spMkLst>
        </pc:spChg>
      </pc:sldChg>
      <pc:sldChg chg="modSp ord">
        <pc:chgData name="Vinod Kumar" userId="S::vinkumar2@publicisgroupe.net::04a758ed-a55c-4d80-a4e1-e3167284f550" providerId="AD" clId="Web-{1B63FD14-6DAD-8C1C-B0B2-205944EFD873}" dt="2022-09-07T08:32:34.192" v="75"/>
        <pc:sldMkLst>
          <pc:docMk/>
          <pc:sldMk cId="3038681272" sldId="2145705478"/>
        </pc:sldMkLst>
        <pc:spChg chg="mod">
          <ac:chgData name="Vinod Kumar" userId="S::vinkumar2@publicisgroupe.net::04a758ed-a55c-4d80-a4e1-e3167284f550" providerId="AD" clId="Web-{1B63FD14-6DAD-8C1C-B0B2-205944EFD873}" dt="2022-09-07T08:22:42.875" v="51" actId="14100"/>
          <ac:spMkLst>
            <pc:docMk/>
            <pc:sldMk cId="3038681272" sldId="2145705478"/>
            <ac:spMk id="2" creationId="{A7B36C5A-CEA6-6647-8024-F14EC85E926B}"/>
          </ac:spMkLst>
        </pc:spChg>
      </pc:sldChg>
      <pc:sldChg chg="modSp">
        <pc:chgData name="Vinod Kumar" userId="S::vinkumar2@publicisgroupe.net::04a758ed-a55c-4d80-a4e1-e3167284f550" providerId="AD" clId="Web-{1B63FD14-6DAD-8C1C-B0B2-205944EFD873}" dt="2022-09-07T08:21:10.123" v="40"/>
        <pc:sldMkLst>
          <pc:docMk/>
          <pc:sldMk cId="814095114" sldId="2145705480"/>
        </pc:sldMkLst>
        <pc:graphicFrameChg chg="mod modGraphic">
          <ac:chgData name="Vinod Kumar" userId="S::vinkumar2@publicisgroupe.net::04a758ed-a55c-4d80-a4e1-e3167284f550" providerId="AD" clId="Web-{1B63FD14-6DAD-8C1C-B0B2-205944EFD873}" dt="2022-09-07T08:21:10.123" v="40"/>
          <ac:graphicFrameMkLst>
            <pc:docMk/>
            <pc:sldMk cId="814095114" sldId="2145705480"/>
            <ac:graphicFrameMk id="7" creationId="{5F8FD66C-BBE6-E74C-9463-D132596E13D1}"/>
          </ac:graphicFrameMkLst>
        </pc:graphicFrameChg>
      </pc:sldChg>
      <pc:sldChg chg="addSp delSp modSp ord">
        <pc:chgData name="Vinod Kumar" userId="S::vinkumar2@publicisgroupe.net::04a758ed-a55c-4d80-a4e1-e3167284f550" providerId="AD" clId="Web-{1B63FD14-6DAD-8C1C-B0B2-205944EFD873}" dt="2022-09-07T08:29:46.187" v="61" actId="14100"/>
        <pc:sldMkLst>
          <pc:docMk/>
          <pc:sldMk cId="3059821581" sldId="2145705483"/>
        </pc:sldMkLst>
        <pc:spChg chg="del">
          <ac:chgData name="Vinod Kumar" userId="S::vinkumar2@publicisgroupe.net::04a758ed-a55c-4d80-a4e1-e3167284f550" providerId="AD" clId="Web-{1B63FD14-6DAD-8C1C-B0B2-205944EFD873}" dt="2022-09-07T08:29:20.733" v="57"/>
          <ac:spMkLst>
            <pc:docMk/>
            <pc:sldMk cId="3059821581" sldId="2145705483"/>
            <ac:spMk id="2" creationId="{32674BBC-B567-64C0-9053-1EBAC8FF6BE3}"/>
          </ac:spMkLst>
        </pc:spChg>
        <pc:spChg chg="add del mod">
          <ac:chgData name="Vinod Kumar" userId="S::vinkumar2@publicisgroupe.net::04a758ed-a55c-4d80-a4e1-e3167284f550" providerId="AD" clId="Web-{1B63FD14-6DAD-8C1C-B0B2-205944EFD873}" dt="2022-09-07T08:29:24.046" v="58"/>
          <ac:spMkLst>
            <pc:docMk/>
            <pc:sldMk cId="3059821581" sldId="2145705483"/>
            <ac:spMk id="4" creationId="{51CB218A-F507-FECE-C991-7C992AD2B068}"/>
          </ac:spMkLst>
        </pc:spChg>
        <pc:picChg chg="mod">
          <ac:chgData name="Vinod Kumar" userId="S::vinkumar2@publicisgroupe.net::04a758ed-a55c-4d80-a4e1-e3167284f550" providerId="AD" clId="Web-{1B63FD14-6DAD-8C1C-B0B2-205944EFD873}" dt="2022-09-07T08:29:46.187" v="61" actId="14100"/>
          <ac:picMkLst>
            <pc:docMk/>
            <pc:sldMk cId="3059821581" sldId="2145705483"/>
            <ac:picMk id="7" creationId="{6085926E-FFF0-5666-B293-3EF0C231047D}"/>
          </ac:picMkLst>
        </pc:picChg>
      </pc:sldChg>
      <pc:sldChg chg="add ord">
        <pc:chgData name="Vinod Kumar" userId="S::vinkumar2@publicisgroupe.net::04a758ed-a55c-4d80-a4e1-e3167284f550" providerId="AD" clId="Web-{1B63FD14-6DAD-8C1C-B0B2-205944EFD873}" dt="2022-09-07T08:23:16.861" v="54"/>
        <pc:sldMkLst>
          <pc:docMk/>
          <pc:sldMk cId="1627114379" sldId="2145705486"/>
        </pc:sldMkLst>
      </pc:sldChg>
      <pc:sldChg chg="add ord">
        <pc:chgData name="Vinod Kumar" userId="S::vinkumar2@publicisgroupe.net::04a758ed-a55c-4d80-a4e1-e3167284f550" providerId="AD" clId="Web-{1B63FD14-6DAD-8C1C-B0B2-205944EFD873}" dt="2022-09-07T08:23:16.861" v="53"/>
        <pc:sldMkLst>
          <pc:docMk/>
          <pc:sldMk cId="779521282" sldId="2145705487"/>
        </pc:sldMkLst>
      </pc:sldChg>
      <pc:sldMasterChg chg="addSldLayout">
        <pc:chgData name="Vinod Kumar" userId="S::vinkumar2@publicisgroupe.net::04a758ed-a55c-4d80-a4e1-e3167284f550" providerId="AD" clId="Web-{1B63FD14-6DAD-8C1C-B0B2-205944EFD873}" dt="2022-09-07T08:20:14.778" v="2"/>
        <pc:sldMasterMkLst>
          <pc:docMk/>
          <pc:sldMasterMk cId="363897208" sldId="2147483659"/>
        </pc:sldMasterMkLst>
        <pc:sldLayoutChg chg="add">
          <pc:chgData name="Vinod Kumar" userId="S::vinkumar2@publicisgroupe.net::04a758ed-a55c-4d80-a4e1-e3167284f550" providerId="AD" clId="Web-{1B63FD14-6DAD-8C1C-B0B2-205944EFD873}" dt="2022-09-07T08:20:14.778" v="2"/>
          <pc:sldLayoutMkLst>
            <pc:docMk/>
            <pc:sldMasterMk cId="363897208" sldId="2147483659"/>
            <pc:sldLayoutMk cId="337066397" sldId="2147483740"/>
          </pc:sldLayoutMkLst>
        </pc:sldLayoutChg>
      </pc:sldMasterChg>
    </pc:docChg>
  </pc:docChgLst>
  <pc:docChgLst>
    <pc:chgData name="Vinci Rufus" userId="b8323aae-38b6-4b66-964e-eedbff0e2284" providerId="ADAL" clId="{D938FA4D-4A4D-9848-9B51-06DDD56942A6}"/>
    <pc:docChg chg="undo custSel addSld modSld sldOrd">
      <pc:chgData name="Vinci Rufus" userId="b8323aae-38b6-4b66-964e-eedbff0e2284" providerId="ADAL" clId="{D938FA4D-4A4D-9848-9B51-06DDD56942A6}" dt="2021-07-16T08:30:34.483" v="1853" actId="1076"/>
      <pc:docMkLst>
        <pc:docMk/>
      </pc:docMkLst>
      <pc:sldChg chg="addSp delSp modSp mod">
        <pc:chgData name="Vinci Rufus" userId="b8323aae-38b6-4b66-964e-eedbff0e2284" providerId="ADAL" clId="{D938FA4D-4A4D-9848-9B51-06DDD56942A6}" dt="2021-07-16T05:06:37.082" v="231" actId="20577"/>
        <pc:sldMkLst>
          <pc:docMk/>
          <pc:sldMk cId="1462958290" sldId="2078"/>
        </pc:sldMkLst>
        <pc:spChg chg="mod">
          <ac:chgData name="Vinci Rufus" userId="b8323aae-38b6-4b66-964e-eedbff0e2284" providerId="ADAL" clId="{D938FA4D-4A4D-9848-9B51-06DDD56942A6}" dt="2021-07-16T05:02:50.342" v="67" actId="20577"/>
          <ac:spMkLst>
            <pc:docMk/>
            <pc:sldMk cId="1462958290" sldId="2078"/>
            <ac:spMk id="2" creationId="{F86AB1B5-33E5-DA49-8D3E-4DE332AF7821}"/>
          </ac:spMkLst>
        </pc:spChg>
        <pc:spChg chg="mod">
          <ac:chgData name="Vinci Rufus" userId="b8323aae-38b6-4b66-964e-eedbff0e2284" providerId="ADAL" clId="{D938FA4D-4A4D-9848-9B51-06DDD56942A6}" dt="2021-07-16T05:06:37.082" v="231" actId="20577"/>
          <ac:spMkLst>
            <pc:docMk/>
            <pc:sldMk cId="1462958290" sldId="2078"/>
            <ac:spMk id="6" creationId="{F7909C9A-0DE8-CE4D-AF80-B18226271A15}"/>
          </ac:spMkLst>
        </pc:spChg>
        <pc:picChg chg="del">
          <ac:chgData name="Vinci Rufus" userId="b8323aae-38b6-4b66-964e-eedbff0e2284" providerId="ADAL" clId="{D938FA4D-4A4D-9848-9B51-06DDD56942A6}" dt="2021-07-16T05:01:36.214" v="31" actId="478"/>
          <ac:picMkLst>
            <pc:docMk/>
            <pc:sldMk cId="1462958290" sldId="2078"/>
            <ac:picMk id="3" creationId="{40AA0F56-A447-BC49-B260-0F973BEAEA4C}"/>
          </ac:picMkLst>
        </pc:picChg>
        <pc:picChg chg="add mod modCrop">
          <ac:chgData name="Vinci Rufus" userId="b8323aae-38b6-4b66-964e-eedbff0e2284" providerId="ADAL" clId="{D938FA4D-4A4D-9848-9B51-06DDD56942A6}" dt="2021-07-16T05:02:18.838" v="37" actId="1076"/>
          <ac:picMkLst>
            <pc:docMk/>
            <pc:sldMk cId="1462958290" sldId="2078"/>
            <ac:picMk id="4" creationId="{0368152D-D7A6-614B-AD7C-7097DBCF0AC0}"/>
          </ac:picMkLst>
        </pc:picChg>
      </pc:sldChg>
      <pc:sldChg chg="addSp delSp modSp mod">
        <pc:chgData name="Vinci Rufus" userId="b8323aae-38b6-4b66-964e-eedbff0e2284" providerId="ADAL" clId="{D938FA4D-4A4D-9848-9B51-06DDD56942A6}" dt="2021-07-16T06:26:42.407" v="1674" actId="1076"/>
        <pc:sldMkLst>
          <pc:docMk/>
          <pc:sldMk cId="261530874" sldId="2088"/>
        </pc:sldMkLst>
        <pc:spChg chg="add mod">
          <ac:chgData name="Vinci Rufus" userId="b8323aae-38b6-4b66-964e-eedbff0e2284" providerId="ADAL" clId="{D938FA4D-4A4D-9848-9B51-06DDD56942A6}" dt="2021-07-16T06:26:42.407" v="1674" actId="1076"/>
          <ac:spMkLst>
            <pc:docMk/>
            <pc:sldMk cId="261530874" sldId="2088"/>
            <ac:spMk id="2" creationId="{5EC04665-DF7B-BA46-A1AA-C2DE0EDB946D}"/>
          </ac:spMkLst>
        </pc:spChg>
        <pc:spChg chg="mod">
          <ac:chgData name="Vinci Rufus" userId="b8323aae-38b6-4b66-964e-eedbff0e2284" providerId="ADAL" clId="{D938FA4D-4A4D-9848-9B51-06DDD56942A6}" dt="2021-07-16T06:22:03.731" v="1626" actId="1076"/>
          <ac:spMkLst>
            <pc:docMk/>
            <pc:sldMk cId="261530874" sldId="2088"/>
            <ac:spMk id="3" creationId="{BE852146-D48E-3F47-B721-E65385E5D3F9}"/>
          </ac:spMkLst>
        </pc:spChg>
        <pc:spChg chg="mod">
          <ac:chgData name="Vinci Rufus" userId="b8323aae-38b6-4b66-964e-eedbff0e2284" providerId="ADAL" clId="{D938FA4D-4A4D-9848-9B51-06DDD56942A6}" dt="2021-07-16T06:22:23.490" v="1629" actId="1076"/>
          <ac:spMkLst>
            <pc:docMk/>
            <pc:sldMk cId="261530874" sldId="2088"/>
            <ac:spMk id="7" creationId="{4C7D812F-E052-7C46-B66D-D57E75798BD8}"/>
          </ac:spMkLst>
        </pc:spChg>
        <pc:spChg chg="mod">
          <ac:chgData name="Vinci Rufus" userId="b8323aae-38b6-4b66-964e-eedbff0e2284" providerId="ADAL" clId="{D938FA4D-4A4D-9848-9B51-06DDD56942A6}" dt="2021-07-16T06:22:26.700" v="1630" actId="1076"/>
          <ac:spMkLst>
            <pc:docMk/>
            <pc:sldMk cId="261530874" sldId="2088"/>
            <ac:spMk id="9" creationId="{C1D12D5F-B76A-624B-8A23-CE6339F5104D}"/>
          </ac:spMkLst>
        </pc:spChg>
        <pc:spChg chg="add mod">
          <ac:chgData name="Vinci Rufus" userId="b8323aae-38b6-4b66-964e-eedbff0e2284" providerId="ADAL" clId="{D938FA4D-4A4D-9848-9B51-06DDD56942A6}" dt="2021-07-16T06:22:51.069" v="1671" actId="14100"/>
          <ac:spMkLst>
            <pc:docMk/>
            <pc:sldMk cId="261530874" sldId="2088"/>
            <ac:spMk id="10" creationId="{5807DD73-6361-5B4D-854C-0C404C037CB2}"/>
          </ac:spMkLst>
        </pc:spChg>
        <pc:picChg chg="del mod">
          <ac:chgData name="Vinci Rufus" userId="b8323aae-38b6-4b66-964e-eedbff0e2284" providerId="ADAL" clId="{D938FA4D-4A4D-9848-9B51-06DDD56942A6}" dt="2021-07-16T06:22:14.330" v="1628" actId="478"/>
          <ac:picMkLst>
            <pc:docMk/>
            <pc:sldMk cId="261530874" sldId="2088"/>
            <ac:picMk id="8" creationId="{384DB3CF-C64C-8C4C-9CFE-F26867F90F0F}"/>
          </ac:picMkLst>
        </pc:picChg>
      </pc:sldChg>
      <pc:sldChg chg="addSp delSp modSp mod">
        <pc:chgData name="Vinci Rufus" userId="b8323aae-38b6-4b66-964e-eedbff0e2284" providerId="ADAL" clId="{D938FA4D-4A4D-9848-9B51-06DDD56942A6}" dt="2021-07-16T07:06:37.045" v="1687"/>
        <pc:sldMkLst>
          <pc:docMk/>
          <pc:sldMk cId="3916659629" sldId="2095"/>
        </pc:sldMkLst>
        <pc:spChg chg="del mod">
          <ac:chgData name="Vinci Rufus" userId="b8323aae-38b6-4b66-964e-eedbff0e2284" providerId="ADAL" clId="{D938FA4D-4A4D-9848-9B51-06DDD56942A6}" dt="2021-07-16T04:46:43.043" v="30" actId="478"/>
          <ac:spMkLst>
            <pc:docMk/>
            <pc:sldMk cId="3916659629" sldId="2095"/>
            <ac:spMk id="4" creationId="{7F6D3511-1EEA-B545-BECD-5433214B3BAC}"/>
          </ac:spMkLst>
        </pc:spChg>
        <pc:picChg chg="mod">
          <ac:chgData name="Vinci Rufus" userId="b8323aae-38b6-4b66-964e-eedbff0e2284" providerId="ADAL" clId="{D938FA4D-4A4D-9848-9B51-06DDD56942A6}" dt="2021-07-16T04:44:57.965" v="23" actId="1076"/>
          <ac:picMkLst>
            <pc:docMk/>
            <pc:sldMk cId="3916659629" sldId="2095"/>
            <ac:picMk id="26" creationId="{3FBAFAB1-87C6-8F43-A601-2930C01B32AD}"/>
          </ac:picMkLst>
        </pc:picChg>
        <pc:picChg chg="add mod">
          <ac:chgData name="Vinci Rufus" userId="b8323aae-38b6-4b66-964e-eedbff0e2284" providerId="ADAL" clId="{D938FA4D-4A4D-9848-9B51-06DDD56942A6}" dt="2021-07-16T04:44:51.904" v="21" actId="1076"/>
          <ac:picMkLst>
            <pc:docMk/>
            <pc:sldMk cId="3916659629" sldId="2095"/>
            <ac:picMk id="1026" creationId="{7739DFE8-6E1E-D145-B3F6-C810303ACA17}"/>
          </ac:picMkLst>
        </pc:picChg>
        <pc:picChg chg="add mod">
          <ac:chgData name="Vinci Rufus" userId="b8323aae-38b6-4b66-964e-eedbff0e2284" providerId="ADAL" clId="{D938FA4D-4A4D-9848-9B51-06DDD56942A6}" dt="2021-07-16T04:44:42.651" v="18" actId="1076"/>
          <ac:picMkLst>
            <pc:docMk/>
            <pc:sldMk cId="3916659629" sldId="2095"/>
            <ac:picMk id="1028" creationId="{EEDF4252-C33E-D746-9660-4BB0090157E6}"/>
          </ac:picMkLst>
        </pc:picChg>
        <pc:picChg chg="add mod">
          <ac:chgData name="Vinci Rufus" userId="b8323aae-38b6-4b66-964e-eedbff0e2284" providerId="ADAL" clId="{D938FA4D-4A4D-9848-9B51-06DDD56942A6}" dt="2021-07-16T04:46:37.696" v="28" actId="1076"/>
          <ac:picMkLst>
            <pc:docMk/>
            <pc:sldMk cId="3916659629" sldId="2095"/>
            <ac:picMk id="1030" creationId="{07A2CAEA-9CCA-6A4D-923E-78E03C63BBA9}"/>
          </ac:picMkLst>
        </pc:picChg>
        <pc:picChg chg="add mod">
          <ac:chgData name="Vinci Rufus" userId="b8323aae-38b6-4b66-964e-eedbff0e2284" providerId="ADAL" clId="{D938FA4D-4A4D-9848-9B51-06DDD56942A6}" dt="2021-07-16T07:06:30.659" v="1686"/>
          <ac:picMkLst>
            <pc:docMk/>
            <pc:sldMk cId="3916659629" sldId="2095"/>
            <ac:picMk id="1032" creationId="{7E9F1DFF-C7CC-DA46-A985-CB1F60D3167A}"/>
          </ac:picMkLst>
        </pc:picChg>
        <pc:picChg chg="mod">
          <ac:chgData name="Vinci Rufus" userId="b8323aae-38b6-4b66-964e-eedbff0e2284" providerId="ADAL" clId="{D938FA4D-4A4D-9848-9B51-06DDD56942A6}" dt="2021-07-16T07:06:37.045" v="1687"/>
          <ac:picMkLst>
            <pc:docMk/>
            <pc:sldMk cId="3916659629" sldId="2095"/>
            <ac:picMk id="2050" creationId="{DAB3E805-8428-2945-9477-A113DCF67EBE}"/>
          </ac:picMkLst>
        </pc:picChg>
        <pc:picChg chg="mod">
          <ac:chgData name="Vinci Rufus" userId="b8323aae-38b6-4b66-964e-eedbff0e2284" providerId="ADAL" clId="{D938FA4D-4A4D-9848-9B51-06DDD56942A6}" dt="2021-07-16T04:44:46.918" v="19" actId="1076"/>
          <ac:picMkLst>
            <pc:docMk/>
            <pc:sldMk cId="3916659629" sldId="2095"/>
            <ac:picMk id="2060" creationId="{14E740E0-E73B-2A42-A2EA-AB7753829D24}"/>
          </ac:picMkLst>
        </pc:picChg>
      </pc:sldChg>
      <pc:sldChg chg="addSp modSp mod">
        <pc:chgData name="Vinci Rufus" userId="b8323aae-38b6-4b66-964e-eedbff0e2284" providerId="ADAL" clId="{D938FA4D-4A4D-9848-9B51-06DDD56942A6}" dt="2021-07-16T06:17:05.085" v="1625" actId="1076"/>
        <pc:sldMkLst>
          <pc:docMk/>
          <pc:sldMk cId="1277424079" sldId="2103"/>
        </pc:sldMkLst>
        <pc:spChg chg="mod">
          <ac:chgData name="Vinci Rufus" userId="b8323aae-38b6-4b66-964e-eedbff0e2284" providerId="ADAL" clId="{D938FA4D-4A4D-9848-9B51-06DDD56942A6}" dt="2021-07-16T05:10:06.076" v="298" actId="13926"/>
          <ac:spMkLst>
            <pc:docMk/>
            <pc:sldMk cId="1277424079" sldId="2103"/>
            <ac:spMk id="2" creationId="{A22227F9-A781-2043-9A29-B260B0BAB606}"/>
          </ac:spMkLst>
        </pc:spChg>
        <pc:spChg chg="add mod">
          <ac:chgData name="Vinci Rufus" userId="b8323aae-38b6-4b66-964e-eedbff0e2284" providerId="ADAL" clId="{D938FA4D-4A4D-9848-9B51-06DDD56942A6}" dt="2021-07-16T06:17:05.085" v="1625" actId="1076"/>
          <ac:spMkLst>
            <pc:docMk/>
            <pc:sldMk cId="1277424079" sldId="2103"/>
            <ac:spMk id="3" creationId="{6E55BE0C-1AA2-034E-83FE-DB3E9E042E80}"/>
          </ac:spMkLst>
        </pc:spChg>
        <pc:spChg chg="mod">
          <ac:chgData name="Vinci Rufus" userId="b8323aae-38b6-4b66-964e-eedbff0e2284" providerId="ADAL" clId="{D938FA4D-4A4D-9848-9B51-06DDD56942A6}" dt="2021-07-16T06:16:28.732" v="1621" actId="14100"/>
          <ac:spMkLst>
            <pc:docMk/>
            <pc:sldMk cId="1277424079" sldId="2103"/>
            <ac:spMk id="6" creationId="{2D665F5C-49BE-294F-9799-63E64A9BCF7C}"/>
          </ac:spMkLst>
        </pc:spChg>
      </pc:sldChg>
      <pc:sldChg chg="addSp delSp modSp mod">
        <pc:chgData name="Vinci Rufus" userId="b8323aae-38b6-4b66-964e-eedbff0e2284" providerId="ADAL" clId="{D938FA4D-4A4D-9848-9B51-06DDD56942A6}" dt="2021-07-16T05:09:13.591" v="282" actId="207"/>
        <pc:sldMkLst>
          <pc:docMk/>
          <pc:sldMk cId="813391331" sldId="2108"/>
        </pc:sldMkLst>
        <pc:spChg chg="add del mod">
          <ac:chgData name="Vinci Rufus" userId="b8323aae-38b6-4b66-964e-eedbff0e2284" providerId="ADAL" clId="{D938FA4D-4A4D-9848-9B51-06DDD56942A6}" dt="2021-07-16T05:08:21.491" v="268" actId="478"/>
          <ac:spMkLst>
            <pc:docMk/>
            <pc:sldMk cId="813391331" sldId="2108"/>
            <ac:spMk id="3" creationId="{F75C9FCF-51F4-634B-9A3A-F793AD0F5F68}"/>
          </ac:spMkLst>
        </pc:spChg>
        <pc:spChg chg="add mod">
          <ac:chgData name="Vinci Rufus" userId="b8323aae-38b6-4b66-964e-eedbff0e2284" providerId="ADAL" clId="{D938FA4D-4A4D-9848-9B51-06DDD56942A6}" dt="2021-07-16T05:09:13.591" v="282" actId="207"/>
          <ac:spMkLst>
            <pc:docMk/>
            <pc:sldMk cId="813391331" sldId="2108"/>
            <ac:spMk id="4" creationId="{C4994FDF-6A8D-6143-9A56-95844433C45B}"/>
          </ac:spMkLst>
        </pc:spChg>
      </pc:sldChg>
      <pc:sldChg chg="ord">
        <pc:chgData name="Vinci Rufus" userId="b8323aae-38b6-4b66-964e-eedbff0e2284" providerId="ADAL" clId="{D938FA4D-4A4D-9848-9B51-06DDD56942A6}" dt="2021-07-16T05:10:15.052" v="299" actId="20578"/>
        <pc:sldMkLst>
          <pc:docMk/>
          <pc:sldMk cId="2149995113" sldId="2111"/>
        </pc:sldMkLst>
      </pc:sldChg>
      <pc:sldChg chg="addSp delSp modSp new mod">
        <pc:chgData name="Vinci Rufus" userId="b8323aae-38b6-4b66-964e-eedbff0e2284" providerId="ADAL" clId="{D938FA4D-4A4D-9848-9B51-06DDD56942A6}" dt="2021-07-16T05:57:49.407" v="1463" actId="20577"/>
        <pc:sldMkLst>
          <pc:docMk/>
          <pc:sldMk cId="3727473526" sldId="2112"/>
        </pc:sldMkLst>
        <pc:spChg chg="mod">
          <ac:chgData name="Vinci Rufus" userId="b8323aae-38b6-4b66-964e-eedbff0e2284" providerId="ADAL" clId="{D938FA4D-4A4D-9848-9B51-06DDD56942A6}" dt="2021-07-16T05:13:07.301" v="445" actId="20577"/>
          <ac:spMkLst>
            <pc:docMk/>
            <pc:sldMk cId="3727473526" sldId="2112"/>
            <ac:spMk id="2" creationId="{38D7335E-66DC-074A-91EC-F25C9AD921B5}"/>
          </ac:spMkLst>
        </pc:spChg>
        <pc:spChg chg="del">
          <ac:chgData name="Vinci Rufus" userId="b8323aae-38b6-4b66-964e-eedbff0e2284" providerId="ADAL" clId="{D938FA4D-4A4D-9848-9B51-06DDD56942A6}" dt="2021-07-16T05:13:11.165" v="447" actId="478"/>
          <ac:spMkLst>
            <pc:docMk/>
            <pc:sldMk cId="3727473526" sldId="2112"/>
            <ac:spMk id="3" creationId="{F6AB8EB2-C853-4643-A6D0-2B1020498CB4}"/>
          </ac:spMkLst>
        </pc:spChg>
        <pc:spChg chg="del">
          <ac:chgData name="Vinci Rufus" userId="b8323aae-38b6-4b66-964e-eedbff0e2284" providerId="ADAL" clId="{D938FA4D-4A4D-9848-9B51-06DDD56942A6}" dt="2021-07-16T05:13:09.423" v="446" actId="478"/>
          <ac:spMkLst>
            <pc:docMk/>
            <pc:sldMk cId="3727473526" sldId="2112"/>
            <ac:spMk id="4" creationId="{4BF246F9-48D3-F941-A246-5C4DBFC50732}"/>
          </ac:spMkLst>
        </pc:spChg>
        <pc:spChg chg="add mod">
          <ac:chgData name="Vinci Rufus" userId="b8323aae-38b6-4b66-964e-eedbff0e2284" providerId="ADAL" clId="{D938FA4D-4A4D-9848-9B51-06DDD56942A6}" dt="2021-07-16T05:57:01.712" v="1412" actId="1035"/>
          <ac:spMkLst>
            <pc:docMk/>
            <pc:sldMk cId="3727473526" sldId="2112"/>
            <ac:spMk id="8" creationId="{F9CE567F-28BB-034A-84A3-7B82522DA145}"/>
          </ac:spMkLst>
        </pc:spChg>
        <pc:spChg chg="add mod">
          <ac:chgData name="Vinci Rufus" userId="b8323aae-38b6-4b66-964e-eedbff0e2284" providerId="ADAL" clId="{D938FA4D-4A4D-9848-9B51-06DDD56942A6}" dt="2021-07-16T05:57:49.407" v="1463" actId="20577"/>
          <ac:spMkLst>
            <pc:docMk/>
            <pc:sldMk cId="3727473526" sldId="2112"/>
            <ac:spMk id="9" creationId="{2EC01570-C32A-C748-A5D4-F036BED1F958}"/>
          </ac:spMkLst>
        </pc:spChg>
        <pc:cxnChg chg="add">
          <ac:chgData name="Vinci Rufus" userId="b8323aae-38b6-4b66-964e-eedbff0e2284" providerId="ADAL" clId="{D938FA4D-4A4D-9848-9B51-06DDD56942A6}" dt="2021-07-16T05:13:18.674" v="448" actId="11529"/>
          <ac:cxnSpMkLst>
            <pc:docMk/>
            <pc:sldMk cId="3727473526" sldId="2112"/>
            <ac:cxnSpMk id="7" creationId="{AF1E3804-2139-654E-A56D-9353037174B4}"/>
          </ac:cxnSpMkLst>
        </pc:cxnChg>
      </pc:sldChg>
      <pc:sldChg chg="addSp delSp modSp add mod">
        <pc:chgData name="Vinci Rufus" userId="b8323aae-38b6-4b66-964e-eedbff0e2284" providerId="ADAL" clId="{D938FA4D-4A4D-9848-9B51-06DDD56942A6}" dt="2021-07-16T05:54:02.883" v="1342" actId="1035"/>
        <pc:sldMkLst>
          <pc:docMk/>
          <pc:sldMk cId="2136514907" sldId="2113"/>
        </pc:sldMkLst>
        <pc:spChg chg="add mod">
          <ac:chgData name="Vinci Rufus" userId="b8323aae-38b6-4b66-964e-eedbff0e2284" providerId="ADAL" clId="{D938FA4D-4A4D-9848-9B51-06DDD56942A6}" dt="2021-07-16T05:51:55.124" v="1332" actId="14100"/>
          <ac:spMkLst>
            <pc:docMk/>
            <pc:sldMk cId="2136514907" sldId="2113"/>
            <ac:spMk id="2" creationId="{EC626DDD-4EF3-6B46-B392-B0F92636DBE8}"/>
          </ac:spMkLst>
        </pc:spChg>
        <pc:spChg chg="add mod">
          <ac:chgData name="Vinci Rufus" userId="b8323aae-38b6-4b66-964e-eedbff0e2284" providerId="ADAL" clId="{D938FA4D-4A4D-9848-9B51-06DDD56942A6}" dt="2021-07-16T05:53:59.968" v="1338" actId="1035"/>
          <ac:spMkLst>
            <pc:docMk/>
            <pc:sldMk cId="2136514907" sldId="2113"/>
            <ac:spMk id="5" creationId="{10C2A009-295B-3941-B982-83BFDF5B3D47}"/>
          </ac:spMkLst>
        </pc:spChg>
        <pc:spChg chg="mod">
          <ac:chgData name="Vinci Rufus" userId="b8323aae-38b6-4b66-964e-eedbff0e2284" providerId="ADAL" clId="{D938FA4D-4A4D-9848-9B51-06DDD56942A6}" dt="2021-07-16T05:43:50.744" v="1235" actId="20577"/>
          <ac:spMkLst>
            <pc:docMk/>
            <pc:sldMk cId="2136514907" sldId="2113"/>
            <ac:spMk id="7" creationId="{FBD2F9BC-69AB-474C-BD93-9FBBE25FFF6A}"/>
          </ac:spMkLst>
        </pc:spChg>
        <pc:spChg chg="add mod">
          <ac:chgData name="Vinci Rufus" userId="b8323aae-38b6-4b66-964e-eedbff0e2284" providerId="ADAL" clId="{D938FA4D-4A4D-9848-9B51-06DDD56942A6}" dt="2021-07-16T05:54:02.883" v="1342" actId="1035"/>
          <ac:spMkLst>
            <pc:docMk/>
            <pc:sldMk cId="2136514907" sldId="2113"/>
            <ac:spMk id="8" creationId="{14AEB5E3-C56F-E748-8E92-25455F0CCC64}"/>
          </ac:spMkLst>
        </pc:spChg>
        <pc:graphicFrameChg chg="del">
          <ac:chgData name="Vinci Rufus" userId="b8323aae-38b6-4b66-964e-eedbff0e2284" providerId="ADAL" clId="{D938FA4D-4A4D-9848-9B51-06DDD56942A6}" dt="2021-07-16T05:43:58.643" v="1236" actId="478"/>
          <ac:graphicFrameMkLst>
            <pc:docMk/>
            <pc:sldMk cId="2136514907" sldId="2113"/>
            <ac:graphicFrameMk id="6" creationId="{FB5DA93B-6498-2D4C-9C0B-DF2CE55BB019}"/>
          </ac:graphicFrameMkLst>
        </pc:graphicFrameChg>
      </pc:sldChg>
      <pc:sldChg chg="addSp delSp modSp new mod modClrScheme chgLayout">
        <pc:chgData name="Vinci Rufus" userId="b8323aae-38b6-4b66-964e-eedbff0e2284" providerId="ADAL" clId="{D938FA4D-4A4D-9848-9B51-06DDD56942A6}" dt="2021-07-16T08:22:13.392" v="1748" actId="313"/>
        <pc:sldMkLst>
          <pc:docMk/>
          <pc:sldMk cId="2071815122" sldId="2114"/>
        </pc:sldMkLst>
        <pc:spChg chg="del mod ord">
          <ac:chgData name="Vinci Rufus" userId="b8323aae-38b6-4b66-964e-eedbff0e2284" providerId="ADAL" clId="{D938FA4D-4A4D-9848-9B51-06DDD56942A6}" dt="2021-07-16T08:19:21.724" v="1689" actId="700"/>
          <ac:spMkLst>
            <pc:docMk/>
            <pc:sldMk cId="2071815122" sldId="2114"/>
            <ac:spMk id="2" creationId="{B65533BB-B893-054C-A635-16468C883EC3}"/>
          </ac:spMkLst>
        </pc:spChg>
        <pc:spChg chg="del mod ord">
          <ac:chgData name="Vinci Rufus" userId="b8323aae-38b6-4b66-964e-eedbff0e2284" providerId="ADAL" clId="{D938FA4D-4A4D-9848-9B51-06DDD56942A6}" dt="2021-07-16T08:19:21.724" v="1689" actId="700"/>
          <ac:spMkLst>
            <pc:docMk/>
            <pc:sldMk cId="2071815122" sldId="2114"/>
            <ac:spMk id="3" creationId="{FDFC7483-0E77-854F-B72F-2A466F8981CC}"/>
          </ac:spMkLst>
        </pc:spChg>
        <pc:spChg chg="mod ord">
          <ac:chgData name="Vinci Rufus" userId="b8323aae-38b6-4b66-964e-eedbff0e2284" providerId="ADAL" clId="{D938FA4D-4A4D-9848-9B51-06DDD56942A6}" dt="2021-07-16T08:19:21.724" v="1689" actId="700"/>
          <ac:spMkLst>
            <pc:docMk/>
            <pc:sldMk cId="2071815122" sldId="2114"/>
            <ac:spMk id="4" creationId="{E392FDCA-EA07-4740-9CB1-9AAB27D2ED20}"/>
          </ac:spMkLst>
        </pc:spChg>
        <pc:spChg chg="add mod ord">
          <ac:chgData name="Vinci Rufus" userId="b8323aae-38b6-4b66-964e-eedbff0e2284" providerId="ADAL" clId="{D938FA4D-4A4D-9848-9B51-06DDD56942A6}" dt="2021-07-16T08:22:10.447" v="1746" actId="1076"/>
          <ac:spMkLst>
            <pc:docMk/>
            <pc:sldMk cId="2071815122" sldId="2114"/>
            <ac:spMk id="5" creationId="{11163761-6636-9149-BB63-ECFF9FEFB3B8}"/>
          </ac:spMkLst>
        </pc:spChg>
        <pc:spChg chg="add mod ord">
          <ac:chgData name="Vinci Rufus" userId="b8323aae-38b6-4b66-964e-eedbff0e2284" providerId="ADAL" clId="{D938FA4D-4A4D-9848-9B51-06DDD56942A6}" dt="2021-07-16T08:22:13.392" v="1748" actId="313"/>
          <ac:spMkLst>
            <pc:docMk/>
            <pc:sldMk cId="2071815122" sldId="2114"/>
            <ac:spMk id="6" creationId="{C2BE6097-395A-D741-8938-9120AB694A72}"/>
          </ac:spMkLst>
        </pc:spChg>
        <pc:spChg chg="add del mod ord">
          <ac:chgData name="Vinci Rufus" userId="b8323aae-38b6-4b66-964e-eedbff0e2284" providerId="ADAL" clId="{D938FA4D-4A4D-9848-9B51-06DDD56942A6}" dt="2021-07-16T08:21:39.038" v="1697" actId="931"/>
          <ac:spMkLst>
            <pc:docMk/>
            <pc:sldMk cId="2071815122" sldId="2114"/>
            <ac:spMk id="7" creationId="{EA4BF970-A359-9A4C-BA46-9AA049FC96F7}"/>
          </ac:spMkLst>
        </pc:spChg>
        <pc:picChg chg="add mod ord modCrop">
          <ac:chgData name="Vinci Rufus" userId="b8323aae-38b6-4b66-964e-eedbff0e2284" providerId="ADAL" clId="{D938FA4D-4A4D-9848-9B51-06DDD56942A6}" dt="2021-07-16T08:21:40.993" v="1699" actId="27614"/>
          <ac:picMkLst>
            <pc:docMk/>
            <pc:sldMk cId="2071815122" sldId="2114"/>
            <ac:picMk id="9" creationId="{8756F4CB-6D2C-F648-9540-EFA8D470DE54}"/>
          </ac:picMkLst>
        </pc:picChg>
      </pc:sldChg>
      <pc:sldChg chg="addSp delSp modSp new mod modClrScheme chgLayout">
        <pc:chgData name="Vinci Rufus" userId="b8323aae-38b6-4b66-964e-eedbff0e2284" providerId="ADAL" clId="{D938FA4D-4A4D-9848-9B51-06DDD56942A6}" dt="2021-07-16T08:30:34.483" v="1853" actId="1076"/>
        <pc:sldMkLst>
          <pc:docMk/>
          <pc:sldMk cId="2777340046" sldId="2115"/>
        </pc:sldMkLst>
        <pc:spChg chg="del">
          <ac:chgData name="Vinci Rufus" userId="b8323aae-38b6-4b66-964e-eedbff0e2284" providerId="ADAL" clId="{D938FA4D-4A4D-9848-9B51-06DDD56942A6}" dt="2021-07-16T08:22:20.797" v="1750" actId="700"/>
          <ac:spMkLst>
            <pc:docMk/>
            <pc:sldMk cId="2777340046" sldId="2115"/>
            <ac:spMk id="2" creationId="{3F93E62A-ABE6-504A-9781-F76554B7E968}"/>
          </ac:spMkLst>
        </pc:spChg>
        <pc:spChg chg="del mod ord">
          <ac:chgData name="Vinci Rufus" userId="b8323aae-38b6-4b66-964e-eedbff0e2284" providerId="ADAL" clId="{D938FA4D-4A4D-9848-9B51-06DDD56942A6}" dt="2021-07-16T08:22:20.797" v="1750" actId="700"/>
          <ac:spMkLst>
            <pc:docMk/>
            <pc:sldMk cId="2777340046" sldId="2115"/>
            <ac:spMk id="3" creationId="{C5A5EEDC-F929-2F44-AE5F-5A3E3AA6E548}"/>
          </ac:spMkLst>
        </pc:spChg>
        <pc:spChg chg="del mod ord">
          <ac:chgData name="Vinci Rufus" userId="b8323aae-38b6-4b66-964e-eedbff0e2284" providerId="ADAL" clId="{D938FA4D-4A4D-9848-9B51-06DDD56942A6}" dt="2021-07-16T08:22:20.797" v="1750" actId="700"/>
          <ac:spMkLst>
            <pc:docMk/>
            <pc:sldMk cId="2777340046" sldId="2115"/>
            <ac:spMk id="4" creationId="{8C28AC7F-FAAB-E043-AF9E-A14503847A9C}"/>
          </ac:spMkLst>
        </pc:spChg>
        <pc:spChg chg="mod ord">
          <ac:chgData name="Vinci Rufus" userId="b8323aae-38b6-4b66-964e-eedbff0e2284" providerId="ADAL" clId="{D938FA4D-4A4D-9848-9B51-06DDD56942A6}" dt="2021-07-16T08:22:20.797" v="1750" actId="700"/>
          <ac:spMkLst>
            <pc:docMk/>
            <pc:sldMk cId="2777340046" sldId="2115"/>
            <ac:spMk id="5" creationId="{18D160BF-8D78-214E-979F-C0B1E0FA0002}"/>
          </ac:spMkLst>
        </pc:spChg>
        <pc:spChg chg="add mod ord">
          <ac:chgData name="Vinci Rufus" userId="b8323aae-38b6-4b66-964e-eedbff0e2284" providerId="ADAL" clId="{D938FA4D-4A4D-9848-9B51-06DDD56942A6}" dt="2021-07-16T08:22:24.890" v="1766" actId="20577"/>
          <ac:spMkLst>
            <pc:docMk/>
            <pc:sldMk cId="2777340046" sldId="2115"/>
            <ac:spMk id="6" creationId="{1218F966-8932-DC4B-B594-BB91E0135D98}"/>
          </ac:spMkLst>
        </pc:spChg>
        <pc:spChg chg="add del mod ord">
          <ac:chgData name="Vinci Rufus" userId="b8323aae-38b6-4b66-964e-eedbff0e2284" providerId="ADAL" clId="{D938FA4D-4A4D-9848-9B51-06DDD56942A6}" dt="2021-07-16T08:22:32.349" v="1767" actId="478"/>
          <ac:spMkLst>
            <pc:docMk/>
            <pc:sldMk cId="2777340046" sldId="2115"/>
            <ac:spMk id="7" creationId="{5D318A7F-F6BE-434F-AD7C-8FADC61F31B0}"/>
          </ac:spMkLst>
        </pc:spChg>
        <pc:spChg chg="add del mod ord">
          <ac:chgData name="Vinci Rufus" userId="b8323aae-38b6-4b66-964e-eedbff0e2284" providerId="ADAL" clId="{D938FA4D-4A4D-9848-9B51-06DDD56942A6}" dt="2021-07-16T08:22:34.371" v="1768" actId="478"/>
          <ac:spMkLst>
            <pc:docMk/>
            <pc:sldMk cId="2777340046" sldId="2115"/>
            <ac:spMk id="8" creationId="{357FC5BB-2D48-5E4E-A87F-B1554EB789FF}"/>
          </ac:spMkLst>
        </pc:spChg>
        <pc:spChg chg="add mod">
          <ac:chgData name="Vinci Rufus" userId="b8323aae-38b6-4b66-964e-eedbff0e2284" providerId="ADAL" clId="{D938FA4D-4A4D-9848-9B51-06DDD56942A6}" dt="2021-07-16T08:26:24.763" v="1780" actId="1582"/>
          <ac:spMkLst>
            <pc:docMk/>
            <pc:sldMk cId="2777340046" sldId="2115"/>
            <ac:spMk id="10" creationId="{BCDF1C65-2CC6-954D-AE78-9A1D442432E0}"/>
          </ac:spMkLst>
        </pc:spChg>
        <pc:spChg chg="add mod">
          <ac:chgData name="Vinci Rufus" userId="b8323aae-38b6-4b66-964e-eedbff0e2284" providerId="ADAL" clId="{D938FA4D-4A4D-9848-9B51-06DDD56942A6}" dt="2021-07-16T08:27:23.367" v="1809" actId="1076"/>
          <ac:spMkLst>
            <pc:docMk/>
            <pc:sldMk cId="2777340046" sldId="2115"/>
            <ac:spMk id="11" creationId="{F1CDFAF1-0D83-E54A-8F34-4010A1682430}"/>
          </ac:spMkLst>
        </pc:spChg>
        <pc:spChg chg="add mod">
          <ac:chgData name="Vinci Rufus" userId="b8323aae-38b6-4b66-964e-eedbff0e2284" providerId="ADAL" clId="{D938FA4D-4A4D-9848-9B51-06DDD56942A6}" dt="2021-07-16T08:29:31.713" v="1812" actId="14100"/>
          <ac:spMkLst>
            <pc:docMk/>
            <pc:sldMk cId="2777340046" sldId="2115"/>
            <ac:spMk id="15" creationId="{C56A17A9-F901-EF46-B185-EE5DC7197D82}"/>
          </ac:spMkLst>
        </pc:spChg>
        <pc:spChg chg="add mod">
          <ac:chgData name="Vinci Rufus" userId="b8323aae-38b6-4b66-964e-eedbff0e2284" providerId="ADAL" clId="{D938FA4D-4A4D-9848-9B51-06DDD56942A6}" dt="2021-07-16T08:30:04.005" v="1840" actId="1076"/>
          <ac:spMkLst>
            <pc:docMk/>
            <pc:sldMk cId="2777340046" sldId="2115"/>
            <ac:spMk id="16" creationId="{0FF12638-31EB-0544-8CFE-988823BA8B65}"/>
          </ac:spMkLst>
        </pc:spChg>
        <pc:spChg chg="add mod">
          <ac:chgData name="Vinci Rufus" userId="b8323aae-38b6-4b66-964e-eedbff0e2284" providerId="ADAL" clId="{D938FA4D-4A4D-9848-9B51-06DDD56942A6}" dt="2021-07-16T08:30:16.571" v="1842" actId="1076"/>
          <ac:spMkLst>
            <pc:docMk/>
            <pc:sldMk cId="2777340046" sldId="2115"/>
            <ac:spMk id="18" creationId="{BD5AA043-CB28-474C-9552-4CCD78582935}"/>
          </ac:spMkLst>
        </pc:spChg>
        <pc:spChg chg="add mod">
          <ac:chgData name="Vinci Rufus" userId="b8323aae-38b6-4b66-964e-eedbff0e2284" providerId="ADAL" clId="{D938FA4D-4A4D-9848-9B51-06DDD56942A6}" dt="2021-07-16T08:30:34.483" v="1853" actId="1076"/>
          <ac:spMkLst>
            <pc:docMk/>
            <pc:sldMk cId="2777340046" sldId="2115"/>
            <ac:spMk id="19" creationId="{78C7F073-05ED-7A4F-9DEE-EA32C5D348EA}"/>
          </ac:spMkLst>
        </pc:spChg>
        <pc:picChg chg="add mod">
          <ac:chgData name="Vinci Rufus" userId="b8323aae-38b6-4b66-964e-eedbff0e2284" providerId="ADAL" clId="{D938FA4D-4A4D-9848-9B51-06DDD56942A6}" dt="2021-07-16T08:25:59.134" v="1774" actId="1076"/>
          <ac:picMkLst>
            <pc:docMk/>
            <pc:sldMk cId="2777340046" sldId="2115"/>
            <ac:picMk id="9" creationId="{C5D83B2E-2761-A84C-833D-979F8A0824CC}"/>
          </ac:picMkLst>
        </pc:picChg>
        <pc:cxnChg chg="add mod">
          <ac:chgData name="Vinci Rufus" userId="b8323aae-38b6-4b66-964e-eedbff0e2284" providerId="ADAL" clId="{D938FA4D-4A4D-9848-9B51-06DDD56942A6}" dt="2021-07-16T08:27:18.207" v="1808" actId="208"/>
          <ac:cxnSpMkLst>
            <pc:docMk/>
            <pc:sldMk cId="2777340046" sldId="2115"/>
            <ac:cxnSpMk id="13" creationId="{B236DC58-1290-8647-8F0F-BAFDF5DFEE83}"/>
          </ac:cxnSpMkLst>
        </pc:cxnChg>
        <pc:cxnChg chg="add mod">
          <ac:chgData name="Vinci Rufus" userId="b8323aae-38b6-4b66-964e-eedbff0e2284" providerId="ADAL" clId="{D938FA4D-4A4D-9848-9B51-06DDD56942A6}" dt="2021-07-16T08:29:39.616" v="1814" actId="1076"/>
          <ac:cxnSpMkLst>
            <pc:docMk/>
            <pc:sldMk cId="2777340046" sldId="2115"/>
            <ac:cxnSpMk id="17" creationId="{65EE5D9D-D178-DF48-B9FB-244C8FD056E1}"/>
          </ac:cxnSpMkLst>
        </pc:cxnChg>
        <pc:cxnChg chg="add mod">
          <ac:chgData name="Vinci Rufus" userId="b8323aae-38b6-4b66-964e-eedbff0e2284" providerId="ADAL" clId="{D938FA4D-4A4D-9848-9B51-06DDD56942A6}" dt="2021-07-16T08:30:16.571" v="1842" actId="1076"/>
          <ac:cxnSpMkLst>
            <pc:docMk/>
            <pc:sldMk cId="2777340046" sldId="2115"/>
            <ac:cxnSpMk id="20" creationId="{F91729BA-E7F6-3F46-880C-7088503F5FF6}"/>
          </ac:cxnSpMkLst>
        </pc:cxnChg>
      </pc:sldChg>
    </pc:docChg>
  </pc:docChgLst>
  <pc:docChgLst>
    <pc:chgData name="Gopal Saini" userId="S::gopsaini@publicisgroupe.net::2eb4bf46-cae9-46cb-b5d6-3f48fa03b8f8" providerId="AD" clId="Web-{3F5F6618-CEC8-4D16-8E46-3C7CE2221343}"/>
    <pc:docChg chg="modSld">
      <pc:chgData name="Gopal Saini" userId="S::gopsaini@publicisgroupe.net::2eb4bf46-cae9-46cb-b5d6-3f48fa03b8f8" providerId="AD" clId="Web-{3F5F6618-CEC8-4D16-8E46-3C7CE2221343}" dt="2022-03-07T16:28:42.461" v="3"/>
      <pc:docMkLst>
        <pc:docMk/>
      </pc:docMkLst>
      <pc:sldChg chg="addSp delSp modSp">
        <pc:chgData name="Gopal Saini" userId="S::gopsaini@publicisgroupe.net::2eb4bf46-cae9-46cb-b5d6-3f48fa03b8f8" providerId="AD" clId="Web-{3F5F6618-CEC8-4D16-8E46-3C7CE2221343}" dt="2022-03-07T16:28:42.461" v="3"/>
        <pc:sldMkLst>
          <pc:docMk/>
          <pc:sldMk cId="2909353126" sldId="2145705481"/>
        </pc:sldMkLst>
        <pc:grpChg chg="add del">
          <ac:chgData name="Gopal Saini" userId="S::gopsaini@publicisgroupe.net::2eb4bf46-cae9-46cb-b5d6-3f48fa03b8f8" providerId="AD" clId="Web-{3F5F6618-CEC8-4D16-8E46-3C7CE2221343}" dt="2022-03-07T16:28:38.961" v="2"/>
          <ac:grpSpMkLst>
            <pc:docMk/>
            <pc:sldMk cId="2909353126" sldId="2145705481"/>
            <ac:grpSpMk id="149" creationId="{DEACBF23-C363-5741-A980-4D4C46F2E44C}"/>
          </ac:grpSpMkLst>
        </pc:grpChg>
        <pc:picChg chg="add del">
          <ac:chgData name="Gopal Saini" userId="S::gopsaini@publicisgroupe.net::2eb4bf46-cae9-46cb-b5d6-3f48fa03b8f8" providerId="AD" clId="Web-{3F5F6618-CEC8-4D16-8E46-3C7CE2221343}" dt="2022-03-07T16:28:42.461" v="3"/>
          <ac:picMkLst>
            <pc:docMk/>
            <pc:sldMk cId="2909353126" sldId="2145705481"/>
            <ac:picMk id="135" creationId="{8C037780-CCB4-F64C-8857-9A789B286805}"/>
          </ac:picMkLst>
        </pc:picChg>
        <pc:cxnChg chg="mod">
          <ac:chgData name="Gopal Saini" userId="S::gopsaini@publicisgroupe.net::2eb4bf46-cae9-46cb-b5d6-3f48fa03b8f8" providerId="AD" clId="Web-{3F5F6618-CEC8-4D16-8E46-3C7CE2221343}" dt="2022-03-07T16:28:38.961" v="2"/>
          <ac:cxnSpMkLst>
            <pc:docMk/>
            <pc:sldMk cId="2909353126" sldId="2145705481"/>
            <ac:cxnSpMk id="98" creationId="{DB93433A-DAB1-754F-816C-6A64DB5EA7DE}"/>
          </ac:cxnSpMkLst>
        </pc:cxnChg>
        <pc:cxnChg chg="mod">
          <ac:chgData name="Gopal Saini" userId="S::gopsaini@publicisgroupe.net::2eb4bf46-cae9-46cb-b5d6-3f48fa03b8f8" providerId="AD" clId="Web-{3F5F6618-CEC8-4D16-8E46-3C7CE2221343}" dt="2022-03-07T16:28:38.961" v="2"/>
          <ac:cxnSpMkLst>
            <pc:docMk/>
            <pc:sldMk cId="2909353126" sldId="2145705481"/>
            <ac:cxnSpMk id="99" creationId="{E4F4A0B8-7CEE-E440-8084-5C8D86933991}"/>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0" creationId="{1C94CBBE-D913-3E41-9A08-06AA59E6C837}"/>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1" creationId="{5172FA06-4964-4544-9B4E-DE8F6D3500F7}"/>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2" creationId="{883C1EFB-6C47-1D40-B23E-688A977B5528}"/>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3" creationId="{AC1E8D61-63B6-A843-86BB-8CFB1B5A8BD4}"/>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4" creationId="{BD03751C-E08B-804F-8E0C-FDEE2F8C89AA}"/>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5" creationId="{FF157470-8007-664C-8B82-CF5ECFE57DD4}"/>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6" creationId="{27883CD7-A72F-354A-AB7C-58FDC213FB80}"/>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7" creationId="{A7701797-61A5-F643-9B9E-4E5AE632994A}"/>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8" creationId="{C56D2A28-6CD1-4348-A7E6-67F4C4327921}"/>
          </ac:cxnSpMkLst>
        </pc:cxnChg>
        <pc:cxnChg chg="mod">
          <ac:chgData name="Gopal Saini" userId="S::gopsaini@publicisgroupe.net::2eb4bf46-cae9-46cb-b5d6-3f48fa03b8f8" providerId="AD" clId="Web-{3F5F6618-CEC8-4D16-8E46-3C7CE2221343}" dt="2022-03-07T16:28:38.961" v="2"/>
          <ac:cxnSpMkLst>
            <pc:docMk/>
            <pc:sldMk cId="2909353126" sldId="2145705481"/>
            <ac:cxnSpMk id="109" creationId="{075E673C-1AFF-AC4F-91EA-2B5FBAF74E13}"/>
          </ac:cxnSpMkLst>
        </pc:cxnChg>
        <pc:cxnChg chg="mod">
          <ac:chgData name="Gopal Saini" userId="S::gopsaini@publicisgroupe.net::2eb4bf46-cae9-46cb-b5d6-3f48fa03b8f8" providerId="AD" clId="Web-{3F5F6618-CEC8-4D16-8E46-3C7CE2221343}" dt="2022-03-07T16:28:38.961" v="2"/>
          <ac:cxnSpMkLst>
            <pc:docMk/>
            <pc:sldMk cId="2909353126" sldId="2145705481"/>
            <ac:cxnSpMk id="110" creationId="{7F4BD08E-CBEA-094D-B6E8-63BA72514E89}"/>
          </ac:cxnSpMkLst>
        </pc:cxnChg>
        <pc:cxnChg chg="mod">
          <ac:chgData name="Gopal Saini" userId="S::gopsaini@publicisgroupe.net::2eb4bf46-cae9-46cb-b5d6-3f48fa03b8f8" providerId="AD" clId="Web-{3F5F6618-CEC8-4D16-8E46-3C7CE2221343}" dt="2022-03-07T16:28:38.961" v="2"/>
          <ac:cxnSpMkLst>
            <pc:docMk/>
            <pc:sldMk cId="2909353126" sldId="2145705481"/>
            <ac:cxnSpMk id="111" creationId="{A18F570A-E9B5-1E4F-A4BC-65FBAD415763}"/>
          </ac:cxnSpMkLst>
        </pc:cxnChg>
        <pc:cxnChg chg="mod">
          <ac:chgData name="Gopal Saini" userId="S::gopsaini@publicisgroupe.net::2eb4bf46-cae9-46cb-b5d6-3f48fa03b8f8" providerId="AD" clId="Web-{3F5F6618-CEC8-4D16-8E46-3C7CE2221343}" dt="2022-03-07T16:28:38.961" v="2"/>
          <ac:cxnSpMkLst>
            <pc:docMk/>
            <pc:sldMk cId="2909353126" sldId="2145705481"/>
            <ac:cxnSpMk id="112" creationId="{C7B1F7F3-6BCD-B944-A408-A171F6203F13}"/>
          </ac:cxnSpMkLst>
        </pc:cxnChg>
        <pc:cxnChg chg="mod">
          <ac:chgData name="Gopal Saini" userId="S::gopsaini@publicisgroupe.net::2eb4bf46-cae9-46cb-b5d6-3f48fa03b8f8" providerId="AD" clId="Web-{3F5F6618-CEC8-4D16-8E46-3C7CE2221343}" dt="2022-03-07T16:28:38.961" v="2"/>
          <ac:cxnSpMkLst>
            <pc:docMk/>
            <pc:sldMk cId="2909353126" sldId="2145705481"/>
            <ac:cxnSpMk id="113" creationId="{47E6EE34-6F48-C84E-9A34-BA1F1DE81EE3}"/>
          </ac:cxnSpMkLst>
        </pc:cxnChg>
        <pc:cxnChg chg="mod">
          <ac:chgData name="Gopal Saini" userId="S::gopsaini@publicisgroupe.net::2eb4bf46-cae9-46cb-b5d6-3f48fa03b8f8" providerId="AD" clId="Web-{3F5F6618-CEC8-4D16-8E46-3C7CE2221343}" dt="2022-03-07T16:28:38.961" v="2"/>
          <ac:cxnSpMkLst>
            <pc:docMk/>
            <pc:sldMk cId="2909353126" sldId="2145705481"/>
            <ac:cxnSpMk id="114" creationId="{173CBF43-1E7C-F04E-A145-C069BE0EA73D}"/>
          </ac:cxnSpMkLst>
        </pc:cxnChg>
        <pc:cxnChg chg="mod">
          <ac:chgData name="Gopal Saini" userId="S::gopsaini@publicisgroupe.net::2eb4bf46-cae9-46cb-b5d6-3f48fa03b8f8" providerId="AD" clId="Web-{3F5F6618-CEC8-4D16-8E46-3C7CE2221343}" dt="2022-03-07T16:28:38.961" v="2"/>
          <ac:cxnSpMkLst>
            <pc:docMk/>
            <pc:sldMk cId="2909353126" sldId="2145705481"/>
            <ac:cxnSpMk id="123" creationId="{3460A7B3-D301-9649-A6C3-3698623CFED5}"/>
          </ac:cxnSpMkLst>
        </pc:cxnChg>
        <pc:cxnChg chg="mod">
          <ac:chgData name="Gopal Saini" userId="S::gopsaini@publicisgroupe.net::2eb4bf46-cae9-46cb-b5d6-3f48fa03b8f8" providerId="AD" clId="Web-{3F5F6618-CEC8-4D16-8E46-3C7CE2221343}" dt="2022-03-07T16:28:38.961" v="2"/>
          <ac:cxnSpMkLst>
            <pc:docMk/>
            <pc:sldMk cId="2909353126" sldId="2145705481"/>
            <ac:cxnSpMk id="151" creationId="{CD0517B0-191F-214E-84A2-B82DBC6028EB}"/>
          </ac:cxnSpMkLst>
        </pc:cxnChg>
        <pc:cxnChg chg="mod">
          <ac:chgData name="Gopal Saini" userId="S::gopsaini@publicisgroupe.net::2eb4bf46-cae9-46cb-b5d6-3f48fa03b8f8" providerId="AD" clId="Web-{3F5F6618-CEC8-4D16-8E46-3C7CE2221343}" dt="2022-03-07T16:28:38.961" v="2"/>
          <ac:cxnSpMkLst>
            <pc:docMk/>
            <pc:sldMk cId="2909353126" sldId="2145705481"/>
            <ac:cxnSpMk id="152" creationId="{192C2F9D-79B1-5F4F-A9B2-FFE1C8E985F4}"/>
          </ac:cxnSpMkLst>
        </pc:cxnChg>
        <pc:cxnChg chg="mod">
          <ac:chgData name="Gopal Saini" userId="S::gopsaini@publicisgroupe.net::2eb4bf46-cae9-46cb-b5d6-3f48fa03b8f8" providerId="AD" clId="Web-{3F5F6618-CEC8-4D16-8E46-3C7CE2221343}" dt="2022-03-07T16:28:38.961" v="2"/>
          <ac:cxnSpMkLst>
            <pc:docMk/>
            <pc:sldMk cId="2909353126" sldId="2145705481"/>
            <ac:cxnSpMk id="157" creationId="{4980F359-E977-A948-996A-46733C7C456A}"/>
          </ac:cxnSpMkLst>
        </pc:cxnChg>
        <pc:cxnChg chg="mod">
          <ac:chgData name="Gopal Saini" userId="S::gopsaini@publicisgroupe.net::2eb4bf46-cae9-46cb-b5d6-3f48fa03b8f8" providerId="AD" clId="Web-{3F5F6618-CEC8-4D16-8E46-3C7CE2221343}" dt="2022-03-07T16:28:38.961" v="2"/>
          <ac:cxnSpMkLst>
            <pc:docMk/>
            <pc:sldMk cId="2909353126" sldId="2145705481"/>
            <ac:cxnSpMk id="160" creationId="{7B447599-0546-D945-94AD-4A241CC97DFA}"/>
          </ac:cxnSpMkLst>
        </pc:cxnChg>
        <pc:cxnChg chg="mod">
          <ac:chgData name="Gopal Saini" userId="S::gopsaini@publicisgroupe.net::2eb4bf46-cae9-46cb-b5d6-3f48fa03b8f8" providerId="AD" clId="Web-{3F5F6618-CEC8-4D16-8E46-3C7CE2221343}" dt="2022-03-07T16:28:38.961" v="2"/>
          <ac:cxnSpMkLst>
            <pc:docMk/>
            <pc:sldMk cId="2909353126" sldId="2145705481"/>
            <ac:cxnSpMk id="173" creationId="{B1281AD7-038C-E84A-BFA5-22C8D871C5D5}"/>
          </ac:cxnSpMkLst>
        </pc:cxnChg>
        <pc:cxnChg chg="mod">
          <ac:chgData name="Gopal Saini" userId="S::gopsaini@publicisgroupe.net::2eb4bf46-cae9-46cb-b5d6-3f48fa03b8f8" providerId="AD" clId="Web-{3F5F6618-CEC8-4D16-8E46-3C7CE2221343}" dt="2022-03-07T16:28:38.961" v="2"/>
          <ac:cxnSpMkLst>
            <pc:docMk/>
            <pc:sldMk cId="2909353126" sldId="2145705481"/>
            <ac:cxnSpMk id="176" creationId="{EC694A87-93C0-6044-9134-21D7E37FB0B0}"/>
          </ac:cxnSpMkLst>
        </pc:cxnChg>
        <pc:cxnChg chg="mod">
          <ac:chgData name="Gopal Saini" userId="S::gopsaini@publicisgroupe.net::2eb4bf46-cae9-46cb-b5d6-3f48fa03b8f8" providerId="AD" clId="Web-{3F5F6618-CEC8-4D16-8E46-3C7CE2221343}" dt="2022-03-07T16:28:38.961" v="2"/>
          <ac:cxnSpMkLst>
            <pc:docMk/>
            <pc:sldMk cId="2909353126" sldId="2145705481"/>
            <ac:cxnSpMk id="179" creationId="{B2C9038E-6F03-524B-81A2-ED9C96410868}"/>
          </ac:cxnSpMkLst>
        </pc:cxnChg>
      </pc:sldChg>
    </pc:docChg>
  </pc:docChgLst>
  <pc:docChgLst>
    <pc:chgData name="Harshita Sinha" userId="4f845d54-36f1-4503-90dc-3432467038e5" providerId="ADAL" clId="{5CF43E8E-6AF0-CD4B-A709-0E525FE1EEE3}"/>
    <pc:docChg chg="modSld">
      <pc:chgData name="Harshita Sinha" userId="4f845d54-36f1-4503-90dc-3432467038e5" providerId="ADAL" clId="{5CF43E8E-6AF0-CD4B-A709-0E525FE1EEE3}" dt="2022-08-25T10:27:33.025" v="0" actId="20577"/>
      <pc:docMkLst>
        <pc:docMk/>
      </pc:docMkLst>
      <pc:sldChg chg="modSp mod">
        <pc:chgData name="Harshita Sinha" userId="4f845d54-36f1-4503-90dc-3432467038e5" providerId="ADAL" clId="{5CF43E8E-6AF0-CD4B-A709-0E525FE1EEE3}" dt="2022-08-25T10:27:33.025" v="0" actId="20577"/>
        <pc:sldMkLst>
          <pc:docMk/>
          <pc:sldMk cId="1967750365" sldId="2145705457"/>
        </pc:sldMkLst>
        <pc:spChg chg="mod">
          <ac:chgData name="Harshita Sinha" userId="4f845d54-36f1-4503-90dc-3432467038e5" providerId="ADAL" clId="{5CF43E8E-6AF0-CD4B-A709-0E525FE1EEE3}" dt="2022-08-25T10:27:33.025" v="0" actId="20577"/>
          <ac:spMkLst>
            <pc:docMk/>
            <pc:sldMk cId="1967750365" sldId="2145705457"/>
            <ac:spMk id="2" creationId="{E1F6A2F9-50CB-2E4C-A46D-E2649DCBBA7D}"/>
          </ac:spMkLst>
        </pc:spChg>
      </pc:sldChg>
    </pc:docChg>
  </pc:docChgLst>
  <pc:docChgLst>
    <pc:chgData name="Bhushan Dongare" userId="S::bhudonga@publicisgroupe.net::aa93162c-89e5-4be8-86b8-4d7820836079" providerId="AD" clId="Web-{B7AE81CC-FD14-40DC-BC5E-F53866A46B1B}"/>
    <pc:docChg chg="modSld">
      <pc:chgData name="Bhushan Dongare" userId="S::bhudonga@publicisgroupe.net::aa93162c-89e5-4be8-86b8-4d7820836079" providerId="AD" clId="Web-{B7AE81CC-FD14-40DC-BC5E-F53866A46B1B}" dt="2022-03-08T04:09:39.769" v="1" actId="14100"/>
      <pc:docMkLst>
        <pc:docMk/>
      </pc:docMkLst>
      <pc:sldChg chg="modSp">
        <pc:chgData name="Bhushan Dongare" userId="S::bhudonga@publicisgroupe.net::aa93162c-89e5-4be8-86b8-4d7820836079" providerId="AD" clId="Web-{B7AE81CC-FD14-40DC-BC5E-F53866A46B1B}" dt="2022-03-08T04:09:39.769" v="1" actId="14100"/>
        <pc:sldMkLst>
          <pc:docMk/>
          <pc:sldMk cId="1967750365" sldId="2145705457"/>
        </pc:sldMkLst>
        <pc:picChg chg="mod">
          <ac:chgData name="Bhushan Dongare" userId="S::bhudonga@publicisgroupe.net::aa93162c-89e5-4be8-86b8-4d7820836079" providerId="AD" clId="Web-{B7AE81CC-FD14-40DC-BC5E-F53866A46B1B}" dt="2022-03-08T04:09:39.769" v="1" actId="14100"/>
          <ac:picMkLst>
            <pc:docMk/>
            <pc:sldMk cId="1967750365" sldId="2145705457"/>
            <ac:picMk id="14" creationId="{0E274C86-387D-5149-BC9A-DC819F60A3DD}"/>
          </ac:picMkLst>
        </pc:picChg>
      </pc:sldChg>
    </pc:docChg>
  </pc:docChgLst>
  <pc:docChgLst>
    <pc:chgData name="Ishan Bhatnagar" userId="S::ishbhatn@publicisgroupe.net::9350e0b7-d29b-4f63-bd3f-af6af1e05e46" providerId="AD" clId="Web-{68D3DCC1-B7EB-4C64-AE73-3A4224A0CE05}"/>
    <pc:docChg chg="modSld">
      <pc:chgData name="Ishan Bhatnagar" userId="S::ishbhatn@publicisgroupe.net::9350e0b7-d29b-4f63-bd3f-af6af1e05e46" providerId="AD" clId="Web-{68D3DCC1-B7EB-4C64-AE73-3A4224A0CE05}" dt="2022-03-09T03:57:04.848" v="0" actId="1076"/>
      <pc:docMkLst>
        <pc:docMk/>
      </pc:docMkLst>
      <pc:sldChg chg="modSp">
        <pc:chgData name="Ishan Bhatnagar" userId="S::ishbhatn@publicisgroupe.net::9350e0b7-d29b-4f63-bd3f-af6af1e05e46" providerId="AD" clId="Web-{68D3DCC1-B7EB-4C64-AE73-3A4224A0CE05}" dt="2022-03-09T03:57:04.848" v="0" actId="1076"/>
        <pc:sldMkLst>
          <pc:docMk/>
          <pc:sldMk cId="660506020" sldId="2145705474"/>
        </pc:sldMkLst>
        <pc:picChg chg="mod">
          <ac:chgData name="Ishan Bhatnagar" userId="S::ishbhatn@publicisgroupe.net::9350e0b7-d29b-4f63-bd3f-af6af1e05e46" providerId="AD" clId="Web-{68D3DCC1-B7EB-4C64-AE73-3A4224A0CE05}" dt="2022-03-09T03:57:04.848" v="0" actId="1076"/>
          <ac:picMkLst>
            <pc:docMk/>
            <pc:sldMk cId="660506020" sldId="2145705474"/>
            <ac:picMk id="19" creationId="{E4E53BAA-8E7C-0644-868C-5C0B582134F9}"/>
          </ac:picMkLst>
        </pc:picChg>
      </pc:sldChg>
    </pc:docChg>
  </pc:docChgLst>
  <pc:docChgLst>
    <pc:chgData name="Vinod Kumar" userId="04a758ed-a55c-4d80-a4e1-e3167284f550" providerId="ADAL" clId="{C1A7F3C7-1FCD-344B-8B45-A92447E96D14}"/>
    <pc:docChg chg="undo custSel addSld delSld modSld sldOrd">
      <pc:chgData name="Vinod Kumar" userId="04a758ed-a55c-4d80-a4e1-e3167284f550" providerId="ADAL" clId="{C1A7F3C7-1FCD-344B-8B45-A92447E96D14}" dt="2022-09-08T07:54:30.699" v="969" actId="14826"/>
      <pc:docMkLst>
        <pc:docMk/>
      </pc:docMkLst>
      <pc:sldChg chg="modSp mod">
        <pc:chgData name="Vinod Kumar" userId="04a758ed-a55c-4d80-a4e1-e3167284f550" providerId="ADAL" clId="{C1A7F3C7-1FCD-344B-8B45-A92447E96D14}" dt="2022-09-07T10:23:01.628" v="644" actId="20577"/>
        <pc:sldMkLst>
          <pc:docMk/>
          <pc:sldMk cId="2136514907" sldId="2113"/>
        </pc:sldMkLst>
        <pc:spChg chg="mod">
          <ac:chgData name="Vinod Kumar" userId="04a758ed-a55c-4d80-a4e1-e3167284f550" providerId="ADAL" clId="{C1A7F3C7-1FCD-344B-8B45-A92447E96D14}" dt="2022-09-07T10:23:01.628" v="644" actId="20577"/>
          <ac:spMkLst>
            <pc:docMk/>
            <pc:sldMk cId="2136514907" sldId="2113"/>
            <ac:spMk id="18" creationId="{7F4031CF-E200-784E-8771-6B7817F9FBB8}"/>
          </ac:spMkLst>
        </pc:spChg>
      </pc:sldChg>
      <pc:sldChg chg="modSp mod">
        <pc:chgData name="Vinod Kumar" userId="04a758ed-a55c-4d80-a4e1-e3167284f550" providerId="ADAL" clId="{C1A7F3C7-1FCD-344B-8B45-A92447E96D14}" dt="2022-09-07T08:36:24.792" v="25" actId="20577"/>
        <pc:sldMkLst>
          <pc:docMk/>
          <pc:sldMk cId="159085823" sldId="2145705465"/>
        </pc:sldMkLst>
        <pc:spChg chg="mod">
          <ac:chgData name="Vinod Kumar" userId="04a758ed-a55c-4d80-a4e1-e3167284f550" providerId="ADAL" clId="{C1A7F3C7-1FCD-344B-8B45-A92447E96D14}" dt="2022-09-07T08:36:24.792" v="25" actId="20577"/>
          <ac:spMkLst>
            <pc:docMk/>
            <pc:sldMk cId="159085823" sldId="2145705465"/>
            <ac:spMk id="30" creationId="{0B53CC35-64D2-0241-B902-6B6F917030D4}"/>
          </ac:spMkLst>
        </pc:spChg>
      </pc:sldChg>
      <pc:sldChg chg="modSp mod">
        <pc:chgData name="Vinod Kumar" userId="04a758ed-a55c-4d80-a4e1-e3167284f550" providerId="ADAL" clId="{C1A7F3C7-1FCD-344B-8B45-A92447E96D14}" dt="2022-09-08T07:54:30.699" v="969" actId="14826"/>
        <pc:sldMkLst>
          <pc:docMk/>
          <pc:sldMk cId="140555769" sldId="2145705469"/>
        </pc:sldMkLst>
        <pc:spChg chg="mod">
          <ac:chgData name="Vinod Kumar" userId="04a758ed-a55c-4d80-a4e1-e3167284f550" providerId="ADAL" clId="{C1A7F3C7-1FCD-344B-8B45-A92447E96D14}" dt="2022-09-08T07:54:30.699" v="969" actId="14826"/>
          <ac:spMkLst>
            <pc:docMk/>
            <pc:sldMk cId="140555769" sldId="2145705469"/>
            <ac:spMk id="4" creationId="{AF504445-6EF9-7E43-9A36-75AD95672BB1}"/>
          </ac:spMkLst>
        </pc:spChg>
        <pc:spChg chg="mod">
          <ac:chgData name="Vinod Kumar" userId="04a758ed-a55c-4d80-a4e1-e3167284f550" providerId="ADAL" clId="{C1A7F3C7-1FCD-344B-8B45-A92447E96D14}" dt="2022-09-08T07:54:30.699" v="969" actId="14826"/>
          <ac:spMkLst>
            <pc:docMk/>
            <pc:sldMk cId="140555769" sldId="2145705469"/>
            <ac:spMk id="13" creationId="{2CD0B43D-6C91-2742-9D12-D6D40B018C49}"/>
          </ac:spMkLst>
        </pc:spChg>
        <pc:spChg chg="mod">
          <ac:chgData name="Vinod Kumar" userId="04a758ed-a55c-4d80-a4e1-e3167284f550" providerId="ADAL" clId="{C1A7F3C7-1FCD-344B-8B45-A92447E96D14}" dt="2022-09-07T10:15:59.523" v="641" actId="20577"/>
          <ac:spMkLst>
            <pc:docMk/>
            <pc:sldMk cId="140555769" sldId="2145705469"/>
            <ac:spMk id="20" creationId="{1349B5EA-E96C-AB4A-9FB2-C7D5DA0C17B5}"/>
          </ac:spMkLst>
        </pc:spChg>
        <pc:spChg chg="mod">
          <ac:chgData name="Vinod Kumar" userId="04a758ed-a55c-4d80-a4e1-e3167284f550" providerId="ADAL" clId="{C1A7F3C7-1FCD-344B-8B45-A92447E96D14}" dt="2022-09-08T07:54:30.699" v="969" actId="14826"/>
          <ac:spMkLst>
            <pc:docMk/>
            <pc:sldMk cId="140555769" sldId="2145705469"/>
            <ac:spMk id="23" creationId="{EC3562C3-C4EB-4B4D-8822-CB45AF416040}"/>
          </ac:spMkLst>
        </pc:spChg>
        <pc:spChg chg="mod">
          <ac:chgData name="Vinod Kumar" userId="04a758ed-a55c-4d80-a4e1-e3167284f550" providerId="ADAL" clId="{C1A7F3C7-1FCD-344B-8B45-A92447E96D14}" dt="2022-09-08T07:49:45.177" v="960" actId="20577"/>
          <ac:spMkLst>
            <pc:docMk/>
            <pc:sldMk cId="140555769" sldId="2145705469"/>
            <ac:spMk id="24" creationId="{FCBD2F60-7B4D-DA4E-8869-AC51C7921933}"/>
          </ac:spMkLst>
        </pc:spChg>
      </pc:sldChg>
      <pc:sldChg chg="ord">
        <pc:chgData name="Vinod Kumar" userId="04a758ed-a55c-4d80-a4e1-e3167284f550" providerId="ADAL" clId="{C1A7F3C7-1FCD-344B-8B45-A92447E96D14}" dt="2022-09-07T08:39:37.867" v="48" actId="20578"/>
        <pc:sldMkLst>
          <pc:docMk/>
          <pc:sldMk cId="2515406065" sldId="2145705470"/>
        </pc:sldMkLst>
      </pc:sldChg>
      <pc:sldChg chg="modSp mod">
        <pc:chgData name="Vinod Kumar" userId="04a758ed-a55c-4d80-a4e1-e3167284f550" providerId="ADAL" clId="{C1A7F3C7-1FCD-344B-8B45-A92447E96D14}" dt="2022-09-07T11:16:00.615" v="652" actId="20577"/>
        <pc:sldMkLst>
          <pc:docMk/>
          <pc:sldMk cId="2476955655" sldId="2145705472"/>
        </pc:sldMkLst>
        <pc:spChg chg="mod">
          <ac:chgData name="Vinod Kumar" userId="04a758ed-a55c-4d80-a4e1-e3167284f550" providerId="ADAL" clId="{C1A7F3C7-1FCD-344B-8B45-A92447E96D14}" dt="2022-09-07T11:16:00.615" v="652" actId="20577"/>
          <ac:spMkLst>
            <pc:docMk/>
            <pc:sldMk cId="2476955655" sldId="2145705472"/>
            <ac:spMk id="3" creationId="{6ACED55A-8F30-184F-B1E2-FC21EDD481AD}"/>
          </ac:spMkLst>
        </pc:spChg>
      </pc:sldChg>
      <pc:sldChg chg="modSp mod">
        <pc:chgData name="Vinod Kumar" userId="04a758ed-a55c-4d80-a4e1-e3167284f550" providerId="ADAL" clId="{C1A7F3C7-1FCD-344B-8B45-A92447E96D14}" dt="2022-09-07T08:38:40.836" v="45" actId="208"/>
        <pc:sldMkLst>
          <pc:docMk/>
          <pc:sldMk cId="660506020" sldId="2145705474"/>
        </pc:sldMkLst>
        <pc:spChg chg="mod">
          <ac:chgData name="Vinod Kumar" userId="04a758ed-a55c-4d80-a4e1-e3167284f550" providerId="ADAL" clId="{C1A7F3C7-1FCD-344B-8B45-A92447E96D14}" dt="2022-09-07T08:38:08.900" v="41" actId="20577"/>
          <ac:spMkLst>
            <pc:docMk/>
            <pc:sldMk cId="660506020" sldId="2145705474"/>
            <ac:spMk id="2" creationId="{96C174A3-7BAB-E243-ADBB-4214616DB576}"/>
          </ac:spMkLst>
        </pc:spChg>
        <pc:picChg chg="mod">
          <ac:chgData name="Vinod Kumar" userId="04a758ed-a55c-4d80-a4e1-e3167284f550" providerId="ADAL" clId="{C1A7F3C7-1FCD-344B-8B45-A92447E96D14}" dt="2022-09-07T08:38:40.836" v="45" actId="208"/>
          <ac:picMkLst>
            <pc:docMk/>
            <pc:sldMk cId="660506020" sldId="2145705474"/>
            <ac:picMk id="12" creationId="{2B0DAC84-2EA1-DD29-1278-C1F621677037}"/>
          </ac:picMkLst>
        </pc:picChg>
        <pc:picChg chg="mod">
          <ac:chgData name="Vinod Kumar" userId="04a758ed-a55c-4d80-a4e1-e3167284f550" providerId="ADAL" clId="{C1A7F3C7-1FCD-344B-8B45-A92447E96D14}" dt="2022-09-07T08:37:33.581" v="28" actId="1076"/>
          <ac:picMkLst>
            <pc:docMk/>
            <pc:sldMk cId="660506020" sldId="2145705474"/>
            <ac:picMk id="16" creationId="{BB047FA1-1419-5B4E-9EEF-522D05761758}"/>
          </ac:picMkLst>
        </pc:picChg>
      </pc:sldChg>
      <pc:sldChg chg="modSp mod">
        <pc:chgData name="Vinod Kumar" userId="04a758ed-a55c-4d80-a4e1-e3167284f550" providerId="ADAL" clId="{C1A7F3C7-1FCD-344B-8B45-A92447E96D14}" dt="2022-09-07T08:58:20.774" v="84" actId="20577"/>
        <pc:sldMkLst>
          <pc:docMk/>
          <pc:sldMk cId="137261639" sldId="2145705477"/>
        </pc:sldMkLst>
        <pc:spChg chg="mod">
          <ac:chgData name="Vinod Kumar" userId="04a758ed-a55c-4d80-a4e1-e3167284f550" providerId="ADAL" clId="{C1A7F3C7-1FCD-344B-8B45-A92447E96D14}" dt="2022-09-07T08:58:20.774" v="84" actId="20577"/>
          <ac:spMkLst>
            <pc:docMk/>
            <pc:sldMk cId="137261639" sldId="2145705477"/>
            <ac:spMk id="6" creationId="{EEC72E17-0912-E247-A18A-21A68E5CBC33}"/>
          </ac:spMkLst>
        </pc:spChg>
      </pc:sldChg>
      <pc:sldChg chg="addSp modSp mod">
        <pc:chgData name="Vinod Kumar" userId="04a758ed-a55c-4d80-a4e1-e3167284f550" providerId="ADAL" clId="{C1A7F3C7-1FCD-344B-8B45-A92447E96D14}" dt="2022-09-07T10:01:59.494" v="634" actId="14100"/>
        <pc:sldMkLst>
          <pc:docMk/>
          <pc:sldMk cId="3038681272" sldId="2145705478"/>
        </pc:sldMkLst>
        <pc:spChg chg="mod">
          <ac:chgData name="Vinod Kumar" userId="04a758ed-a55c-4d80-a4e1-e3167284f550" providerId="ADAL" clId="{C1A7F3C7-1FCD-344B-8B45-A92447E96D14}" dt="2022-09-07T09:38:04.657" v="488" actId="1076"/>
          <ac:spMkLst>
            <pc:docMk/>
            <pc:sldMk cId="3038681272" sldId="2145705478"/>
            <ac:spMk id="2" creationId="{A7B36C5A-CEA6-6647-8024-F14EC85E926B}"/>
          </ac:spMkLst>
        </pc:spChg>
        <pc:spChg chg="add mod">
          <ac:chgData name="Vinod Kumar" userId="04a758ed-a55c-4d80-a4e1-e3167284f550" providerId="ADAL" clId="{C1A7F3C7-1FCD-344B-8B45-A92447E96D14}" dt="2022-09-07T10:01:40.696" v="631" actId="1076"/>
          <ac:spMkLst>
            <pc:docMk/>
            <pc:sldMk cId="3038681272" sldId="2145705478"/>
            <ac:spMk id="3" creationId="{34F17ECC-8262-E7D2-A8D1-ED53AF00B966}"/>
          </ac:spMkLst>
        </pc:spChg>
        <pc:spChg chg="mod">
          <ac:chgData name="Vinod Kumar" userId="04a758ed-a55c-4d80-a4e1-e3167284f550" providerId="ADAL" clId="{C1A7F3C7-1FCD-344B-8B45-A92447E96D14}" dt="2022-09-07T09:38:32.715" v="491" actId="14100"/>
          <ac:spMkLst>
            <pc:docMk/>
            <pc:sldMk cId="3038681272" sldId="2145705478"/>
            <ac:spMk id="5" creationId="{D35BC5B7-7901-E940-8CBF-E9814AB321D2}"/>
          </ac:spMkLst>
        </pc:spChg>
        <pc:spChg chg="mod">
          <ac:chgData name="Vinod Kumar" userId="04a758ed-a55c-4d80-a4e1-e3167284f550" providerId="ADAL" clId="{C1A7F3C7-1FCD-344B-8B45-A92447E96D14}" dt="2022-09-07T09:38:08.220" v="489" actId="1076"/>
          <ac:spMkLst>
            <pc:docMk/>
            <pc:sldMk cId="3038681272" sldId="2145705478"/>
            <ac:spMk id="6" creationId="{8182CB56-ADBB-6442-961B-5D2F3CB1D9C8}"/>
          </ac:spMkLst>
        </pc:spChg>
        <pc:spChg chg="mod">
          <ac:chgData name="Vinod Kumar" userId="04a758ed-a55c-4d80-a4e1-e3167284f550" providerId="ADAL" clId="{C1A7F3C7-1FCD-344B-8B45-A92447E96D14}" dt="2022-09-07T09:38:38.596" v="492" actId="1076"/>
          <ac:spMkLst>
            <pc:docMk/>
            <pc:sldMk cId="3038681272" sldId="2145705478"/>
            <ac:spMk id="7" creationId="{277A520A-C41A-5A41-B154-085C40C323AD}"/>
          </ac:spMkLst>
        </pc:spChg>
        <pc:spChg chg="mod">
          <ac:chgData name="Vinod Kumar" userId="04a758ed-a55c-4d80-a4e1-e3167284f550" providerId="ADAL" clId="{C1A7F3C7-1FCD-344B-8B45-A92447E96D14}" dt="2022-09-07T10:01:59.494" v="634" actId="14100"/>
          <ac:spMkLst>
            <pc:docMk/>
            <pc:sldMk cId="3038681272" sldId="2145705478"/>
            <ac:spMk id="9" creationId="{1B570035-AA60-F1B9-B6AA-EF33E4C0D3B6}"/>
          </ac:spMkLst>
        </pc:spChg>
      </pc:sldChg>
      <pc:sldChg chg="modSp mod">
        <pc:chgData name="Vinod Kumar" userId="04a758ed-a55c-4d80-a4e1-e3167284f550" providerId="ADAL" clId="{C1A7F3C7-1FCD-344B-8B45-A92447E96D14}" dt="2022-09-08T07:54:30.699" v="969" actId="14826"/>
        <pc:sldMkLst>
          <pc:docMk/>
          <pc:sldMk cId="814095114" sldId="2145705480"/>
        </pc:sldMkLst>
        <pc:graphicFrameChg chg="mod modGraphic">
          <ac:chgData name="Vinod Kumar" userId="04a758ed-a55c-4d80-a4e1-e3167284f550" providerId="ADAL" clId="{C1A7F3C7-1FCD-344B-8B45-A92447E96D14}" dt="2022-09-08T07:54:30.699" v="969" actId="14826"/>
          <ac:graphicFrameMkLst>
            <pc:docMk/>
            <pc:sldMk cId="814095114" sldId="2145705480"/>
            <ac:graphicFrameMk id="7" creationId="{5F8FD66C-BBE6-E74C-9463-D132596E13D1}"/>
          </ac:graphicFrameMkLst>
        </pc:graphicFrameChg>
      </pc:sldChg>
      <pc:sldChg chg="modSp mod">
        <pc:chgData name="Vinod Kumar" userId="04a758ed-a55c-4d80-a4e1-e3167284f550" providerId="ADAL" clId="{C1A7F3C7-1FCD-344B-8B45-A92447E96D14}" dt="2022-09-07T09:33:51.323" v="471" actId="1035"/>
        <pc:sldMkLst>
          <pc:docMk/>
          <pc:sldMk cId="2909353126" sldId="2145705481"/>
        </pc:sldMkLst>
        <pc:spChg chg="mod">
          <ac:chgData name="Vinod Kumar" userId="04a758ed-a55c-4d80-a4e1-e3167284f550" providerId="ADAL" clId="{C1A7F3C7-1FCD-344B-8B45-A92447E96D14}" dt="2022-09-07T09:33:51.323" v="471" actId="1035"/>
          <ac:spMkLst>
            <pc:docMk/>
            <pc:sldMk cId="2909353126" sldId="2145705481"/>
            <ac:spMk id="12" creationId="{E6F2C908-93BA-4AD5-9B6E-BAE1F4B08936}"/>
          </ac:spMkLst>
        </pc:spChg>
      </pc:sldChg>
      <pc:sldChg chg="modSp mod">
        <pc:chgData name="Vinod Kumar" userId="04a758ed-a55c-4d80-a4e1-e3167284f550" providerId="ADAL" clId="{C1A7F3C7-1FCD-344B-8B45-A92447E96D14}" dt="2022-09-08T07:54:30.699" v="969" actId="14826"/>
        <pc:sldMkLst>
          <pc:docMk/>
          <pc:sldMk cId="1569970636" sldId="2145705482"/>
        </pc:sldMkLst>
        <pc:graphicFrameChg chg="mod modGraphic">
          <ac:chgData name="Vinod Kumar" userId="04a758ed-a55c-4d80-a4e1-e3167284f550" providerId="ADAL" clId="{C1A7F3C7-1FCD-344B-8B45-A92447E96D14}" dt="2022-09-08T07:54:30.699" v="969" actId="14826"/>
          <ac:graphicFrameMkLst>
            <pc:docMk/>
            <pc:sldMk cId="1569970636" sldId="2145705482"/>
            <ac:graphicFrameMk id="7" creationId="{5F8FD66C-BBE6-E74C-9463-D132596E13D1}"/>
          </ac:graphicFrameMkLst>
        </pc:graphicFrameChg>
      </pc:sldChg>
      <pc:sldChg chg="new del">
        <pc:chgData name="Vinod Kumar" userId="04a758ed-a55c-4d80-a4e1-e3167284f550" providerId="ADAL" clId="{C1A7F3C7-1FCD-344B-8B45-A92447E96D14}" dt="2022-09-07T08:57:01.483" v="68" actId="680"/>
        <pc:sldMkLst>
          <pc:docMk/>
          <pc:sldMk cId="969158270" sldId="2145705488"/>
        </pc:sldMkLst>
      </pc:sldChg>
      <pc:sldChg chg="addSp delSp modSp new mod ord">
        <pc:chgData name="Vinod Kumar" userId="04a758ed-a55c-4d80-a4e1-e3167284f550" providerId="ADAL" clId="{C1A7F3C7-1FCD-344B-8B45-A92447E96D14}" dt="2022-09-07T11:16:17.764" v="656" actId="20577"/>
        <pc:sldMkLst>
          <pc:docMk/>
          <pc:sldMk cId="1411781870" sldId="2145705488"/>
        </pc:sldMkLst>
        <pc:spChg chg="mod">
          <ac:chgData name="Vinod Kumar" userId="04a758ed-a55c-4d80-a4e1-e3167284f550" providerId="ADAL" clId="{C1A7F3C7-1FCD-344B-8B45-A92447E96D14}" dt="2022-09-07T11:16:17.764" v="656" actId="20577"/>
          <ac:spMkLst>
            <pc:docMk/>
            <pc:sldMk cId="1411781870" sldId="2145705488"/>
            <ac:spMk id="2" creationId="{3336CFD8-2DA1-2C0F-173D-7A10A03DE618}"/>
          </ac:spMkLst>
        </pc:spChg>
        <pc:spChg chg="add del mod">
          <ac:chgData name="Vinod Kumar" userId="04a758ed-a55c-4d80-a4e1-e3167284f550" providerId="ADAL" clId="{C1A7F3C7-1FCD-344B-8B45-A92447E96D14}" dt="2022-09-07T09:11:10.884" v="382" actId="478"/>
          <ac:spMkLst>
            <pc:docMk/>
            <pc:sldMk cId="1411781870" sldId="2145705488"/>
            <ac:spMk id="4" creationId="{B229F1E6-57CB-9137-B80A-0B9644D60E4A}"/>
          </ac:spMkLst>
        </pc:spChg>
        <pc:spChg chg="add mod">
          <ac:chgData name="Vinod Kumar" userId="04a758ed-a55c-4d80-a4e1-e3167284f550" providerId="ADAL" clId="{C1A7F3C7-1FCD-344B-8B45-A92447E96D14}" dt="2022-09-07T09:45:34.684" v="558" actId="20577"/>
          <ac:spMkLst>
            <pc:docMk/>
            <pc:sldMk cId="1411781870" sldId="2145705488"/>
            <ac:spMk id="5" creationId="{D7A75E40-A837-A348-7686-5C6D1DBB971E}"/>
          </ac:spMkLst>
        </pc:spChg>
      </pc:sldChg>
      <pc:sldChg chg="modSp add mod ord modShow">
        <pc:chgData name="Vinod Kumar" userId="04a758ed-a55c-4d80-a4e1-e3167284f550" providerId="ADAL" clId="{C1A7F3C7-1FCD-344B-8B45-A92447E96D14}" dt="2022-09-08T07:54:30.699" v="969" actId="14826"/>
        <pc:sldMkLst>
          <pc:docMk/>
          <pc:sldMk cId="1898053670" sldId="2145705489"/>
        </pc:sldMkLst>
        <pc:spChg chg="mod">
          <ac:chgData name="Vinod Kumar" userId="04a758ed-a55c-4d80-a4e1-e3167284f550" providerId="ADAL" clId="{C1A7F3C7-1FCD-344B-8B45-A92447E96D14}" dt="2022-09-08T07:54:30.699" v="969" actId="14826"/>
          <ac:spMkLst>
            <pc:docMk/>
            <pc:sldMk cId="1898053670" sldId="2145705489"/>
            <ac:spMk id="23" creationId="{EC3562C3-C4EB-4B4D-8822-CB45AF416040}"/>
          </ac:spMkLst>
        </pc:spChg>
      </pc:sldChg>
      <pc:sldChg chg="add del">
        <pc:chgData name="Vinod Kumar" userId="04a758ed-a55c-4d80-a4e1-e3167284f550" providerId="ADAL" clId="{C1A7F3C7-1FCD-344B-8B45-A92447E96D14}" dt="2022-09-08T07:38:22.713" v="665"/>
        <pc:sldMkLst>
          <pc:docMk/>
          <pc:sldMk cId="1948172516" sldId="2145705490"/>
        </pc:sldMkLst>
      </pc:sldChg>
    </pc:docChg>
  </pc:docChgLst>
  <pc:docChgLst>
    <pc:chgData name="Dony Prabhakar Soans" userId="S::donsoans@publicisgroupe.net::14d65ecc-d5bc-4b19-bc94-2d6ebbb61450" providerId="AD" clId="Web-{3602BF01-C085-4B6B-B9D5-686AB77F9B4F}"/>
    <pc:docChg chg="modSld">
      <pc:chgData name="Dony Prabhakar Soans" userId="S::donsoans@publicisgroupe.net::14d65ecc-d5bc-4b19-bc94-2d6ebbb61450" providerId="AD" clId="Web-{3602BF01-C085-4B6B-B9D5-686AB77F9B4F}" dt="2022-01-28T09:58:53.800" v="6" actId="1076"/>
      <pc:docMkLst>
        <pc:docMk/>
      </pc:docMkLst>
      <pc:sldChg chg="modSp">
        <pc:chgData name="Dony Prabhakar Soans" userId="S::donsoans@publicisgroupe.net::14d65ecc-d5bc-4b19-bc94-2d6ebbb61450" providerId="AD" clId="Web-{3602BF01-C085-4B6B-B9D5-686AB77F9B4F}" dt="2022-01-28T09:58:53.800" v="6" actId="1076"/>
        <pc:sldMkLst>
          <pc:docMk/>
          <pc:sldMk cId="2909353126" sldId="2145705481"/>
        </pc:sldMkLst>
        <pc:spChg chg="mod">
          <ac:chgData name="Dony Prabhakar Soans" userId="S::donsoans@publicisgroupe.net::14d65ecc-d5bc-4b19-bc94-2d6ebbb61450" providerId="AD" clId="Web-{3602BF01-C085-4B6B-B9D5-686AB77F9B4F}" dt="2022-01-28T09:58:53.800" v="6" actId="1076"/>
          <ac:spMkLst>
            <pc:docMk/>
            <pc:sldMk cId="2909353126" sldId="2145705481"/>
            <ac:spMk id="4" creationId="{F28DF135-A319-4524-B118-3C20F010A368}"/>
          </ac:spMkLst>
        </pc:spChg>
        <pc:grpChg chg="mod">
          <ac:chgData name="Dony Prabhakar Soans" userId="S::donsoans@publicisgroupe.net::14d65ecc-d5bc-4b19-bc94-2d6ebbb61450" providerId="AD" clId="Web-{3602BF01-C085-4B6B-B9D5-686AB77F9B4F}" dt="2022-01-28T09:58:27.362" v="5" actId="1076"/>
          <ac:grpSpMkLst>
            <pc:docMk/>
            <pc:sldMk cId="2909353126" sldId="2145705481"/>
            <ac:grpSpMk id="149" creationId="{DEACBF23-C363-5741-A980-4D4C46F2E44C}"/>
          </ac:grpSpMkLst>
        </pc:grpChg>
        <pc:cxnChg chg="mod">
          <ac:chgData name="Dony Prabhakar Soans" userId="S::donsoans@publicisgroupe.net::14d65ecc-d5bc-4b19-bc94-2d6ebbb61450" providerId="AD" clId="Web-{3602BF01-C085-4B6B-B9D5-686AB77F9B4F}" dt="2022-01-28T09:58:27.362" v="5" actId="1076"/>
          <ac:cxnSpMkLst>
            <pc:docMk/>
            <pc:sldMk cId="2909353126" sldId="2145705481"/>
            <ac:cxnSpMk id="151" creationId="{CD0517B0-191F-214E-84A2-B82DBC6028EB}"/>
          </ac:cxnSpMkLst>
        </pc:cxnChg>
        <pc:cxnChg chg="mod">
          <ac:chgData name="Dony Prabhakar Soans" userId="S::donsoans@publicisgroupe.net::14d65ecc-d5bc-4b19-bc94-2d6ebbb61450" providerId="AD" clId="Web-{3602BF01-C085-4B6B-B9D5-686AB77F9B4F}" dt="2022-01-28T09:58:27.362" v="5" actId="1076"/>
          <ac:cxnSpMkLst>
            <pc:docMk/>
            <pc:sldMk cId="2909353126" sldId="2145705481"/>
            <ac:cxnSpMk id="152" creationId="{192C2F9D-79B1-5F4F-A9B2-FFE1C8E985F4}"/>
          </ac:cxnSpMkLst>
        </pc:cxnChg>
        <pc:cxnChg chg="mod">
          <ac:chgData name="Dony Prabhakar Soans" userId="S::donsoans@publicisgroupe.net::14d65ecc-d5bc-4b19-bc94-2d6ebbb61450" providerId="AD" clId="Web-{3602BF01-C085-4B6B-B9D5-686AB77F9B4F}" dt="2022-01-28T09:58:27.362" v="5" actId="1076"/>
          <ac:cxnSpMkLst>
            <pc:docMk/>
            <pc:sldMk cId="2909353126" sldId="2145705481"/>
            <ac:cxnSpMk id="173" creationId="{B1281AD7-038C-E84A-BFA5-22C8D871C5D5}"/>
          </ac:cxnSpMkLst>
        </pc:cxnChg>
        <pc:cxnChg chg="mod">
          <ac:chgData name="Dony Prabhakar Soans" userId="S::donsoans@publicisgroupe.net::14d65ecc-d5bc-4b19-bc94-2d6ebbb61450" providerId="AD" clId="Web-{3602BF01-C085-4B6B-B9D5-686AB77F9B4F}" dt="2022-01-28T09:58:27.362" v="5" actId="1076"/>
          <ac:cxnSpMkLst>
            <pc:docMk/>
            <pc:sldMk cId="2909353126" sldId="2145705481"/>
            <ac:cxnSpMk id="179" creationId="{B2C9038E-6F03-524B-81A2-ED9C96410868}"/>
          </ac:cxnSpMkLst>
        </pc:cxnChg>
      </pc:sldChg>
    </pc:docChg>
  </pc:docChgLst>
  <pc:docChgLst>
    <pc:chgData name="Karl Hall" userId="338cca23-ce1e-48ec-8f27-00b6fdada974" providerId="ADAL" clId="{5B13A612-D081-FD44-9B34-19204EEA4ADA}"/>
    <pc:docChg chg="undo custSel modSld">
      <pc:chgData name="Karl Hall" userId="338cca23-ce1e-48ec-8f27-00b6fdada974" providerId="ADAL" clId="{5B13A612-D081-FD44-9B34-19204EEA4ADA}" dt="2022-01-25T09:45:08.410" v="581" actId="313"/>
      <pc:docMkLst>
        <pc:docMk/>
      </pc:docMkLst>
      <pc:sldChg chg="modSp mod">
        <pc:chgData name="Karl Hall" userId="338cca23-ce1e-48ec-8f27-00b6fdada974" providerId="ADAL" clId="{5B13A612-D081-FD44-9B34-19204EEA4ADA}" dt="2022-01-25T09:05:18.333" v="61" actId="20577"/>
        <pc:sldMkLst>
          <pc:docMk/>
          <pc:sldMk cId="3707920152" sldId="2145705451"/>
        </pc:sldMkLst>
        <pc:spChg chg="mod">
          <ac:chgData name="Karl Hall" userId="338cca23-ce1e-48ec-8f27-00b6fdada974" providerId="ADAL" clId="{5B13A612-D081-FD44-9B34-19204EEA4ADA}" dt="2022-01-25T09:05:18.333" v="61" actId="20577"/>
          <ac:spMkLst>
            <pc:docMk/>
            <pc:sldMk cId="3707920152" sldId="2145705451"/>
            <ac:spMk id="21" creationId="{2D5844F7-47B0-9D4D-836F-9B0F0EDF21DF}"/>
          </ac:spMkLst>
        </pc:spChg>
      </pc:sldChg>
      <pc:sldChg chg="modSp mod">
        <pc:chgData name="Karl Hall" userId="338cca23-ce1e-48ec-8f27-00b6fdada974" providerId="ADAL" clId="{5B13A612-D081-FD44-9B34-19204EEA4ADA}" dt="2022-01-25T09:05:55.876" v="72" actId="2711"/>
        <pc:sldMkLst>
          <pc:docMk/>
          <pc:sldMk cId="159085823" sldId="2145705465"/>
        </pc:sldMkLst>
        <pc:spChg chg="mod">
          <ac:chgData name="Karl Hall" userId="338cca23-ce1e-48ec-8f27-00b6fdada974" providerId="ADAL" clId="{5B13A612-D081-FD44-9B34-19204EEA4ADA}" dt="2022-01-25T09:05:55.876" v="72" actId="2711"/>
          <ac:spMkLst>
            <pc:docMk/>
            <pc:sldMk cId="159085823" sldId="2145705465"/>
            <ac:spMk id="5" creationId="{29A9C214-A02A-4546-9956-A259DB2635A6}"/>
          </ac:spMkLst>
        </pc:spChg>
        <pc:spChg chg="mod">
          <ac:chgData name="Karl Hall" userId="338cca23-ce1e-48ec-8f27-00b6fdada974" providerId="ADAL" clId="{5B13A612-D081-FD44-9B34-19204EEA4ADA}" dt="2022-01-25T09:05:37.199" v="68" actId="403"/>
          <ac:spMkLst>
            <pc:docMk/>
            <pc:sldMk cId="159085823" sldId="2145705465"/>
            <ac:spMk id="30" creationId="{0B53CC35-64D2-0241-B902-6B6F917030D4}"/>
          </ac:spMkLst>
        </pc:spChg>
        <pc:spChg chg="mod">
          <ac:chgData name="Karl Hall" userId="338cca23-ce1e-48ec-8f27-00b6fdada974" providerId="ADAL" clId="{5B13A612-D081-FD44-9B34-19204EEA4ADA}" dt="2022-01-25T09:05:37.199" v="68" actId="403"/>
          <ac:spMkLst>
            <pc:docMk/>
            <pc:sldMk cId="159085823" sldId="2145705465"/>
            <ac:spMk id="31" creationId="{51830B8D-3032-A34A-94B6-619E0300E234}"/>
          </ac:spMkLst>
        </pc:spChg>
        <pc:spChg chg="mod">
          <ac:chgData name="Karl Hall" userId="338cca23-ce1e-48ec-8f27-00b6fdada974" providerId="ADAL" clId="{5B13A612-D081-FD44-9B34-19204EEA4ADA}" dt="2022-01-25T09:05:37.199" v="68" actId="403"/>
          <ac:spMkLst>
            <pc:docMk/>
            <pc:sldMk cId="159085823" sldId="2145705465"/>
            <ac:spMk id="32" creationId="{2A29322F-5092-694F-9832-7929A03F11FE}"/>
          </ac:spMkLst>
        </pc:spChg>
        <pc:spChg chg="mod">
          <ac:chgData name="Karl Hall" userId="338cca23-ce1e-48ec-8f27-00b6fdada974" providerId="ADAL" clId="{5B13A612-D081-FD44-9B34-19204EEA4ADA}" dt="2022-01-25T09:05:31.039" v="66" actId="692"/>
          <ac:spMkLst>
            <pc:docMk/>
            <pc:sldMk cId="159085823" sldId="2145705465"/>
            <ac:spMk id="36" creationId="{D02DD58E-1CB0-4E4D-A43C-AB37C552CA6A}"/>
          </ac:spMkLst>
        </pc:spChg>
        <pc:spChg chg="mod">
          <ac:chgData name="Karl Hall" userId="338cca23-ce1e-48ec-8f27-00b6fdada974" providerId="ADAL" clId="{5B13A612-D081-FD44-9B34-19204EEA4ADA}" dt="2022-01-25T09:05:31.039" v="66" actId="692"/>
          <ac:spMkLst>
            <pc:docMk/>
            <pc:sldMk cId="159085823" sldId="2145705465"/>
            <ac:spMk id="37" creationId="{8A37F4B9-E39D-514A-B7A9-9E19BA2A96AC}"/>
          </ac:spMkLst>
        </pc:spChg>
        <pc:spChg chg="mod">
          <ac:chgData name="Karl Hall" userId="338cca23-ce1e-48ec-8f27-00b6fdada974" providerId="ADAL" clId="{5B13A612-D081-FD44-9B34-19204EEA4ADA}" dt="2022-01-25T09:05:31.039" v="66" actId="692"/>
          <ac:spMkLst>
            <pc:docMk/>
            <pc:sldMk cId="159085823" sldId="2145705465"/>
            <ac:spMk id="38" creationId="{CDD1C197-B349-CE42-A3F7-71C7BA5B67C0}"/>
          </ac:spMkLst>
        </pc:spChg>
      </pc:sldChg>
      <pc:sldChg chg="modSp mod">
        <pc:chgData name="Karl Hall" userId="338cca23-ce1e-48ec-8f27-00b6fdada974" providerId="ADAL" clId="{5B13A612-D081-FD44-9B34-19204EEA4ADA}" dt="2022-01-25T09:45:08.410" v="581" actId="313"/>
        <pc:sldMkLst>
          <pc:docMk/>
          <pc:sldMk cId="2515406065" sldId="2145705470"/>
        </pc:sldMkLst>
        <pc:spChg chg="mod">
          <ac:chgData name="Karl Hall" userId="338cca23-ce1e-48ec-8f27-00b6fdada974" providerId="ADAL" clId="{5B13A612-D081-FD44-9B34-19204EEA4ADA}" dt="2022-01-25T09:45:08.410" v="581" actId="313"/>
          <ac:spMkLst>
            <pc:docMk/>
            <pc:sldMk cId="2515406065" sldId="2145705470"/>
            <ac:spMk id="3" creationId="{276750AF-1859-A542-BCFF-38BFA723D2C3}"/>
          </ac:spMkLst>
        </pc:spChg>
      </pc:sldChg>
      <pc:sldChg chg="modNotesTx">
        <pc:chgData name="Karl Hall" userId="338cca23-ce1e-48ec-8f27-00b6fdada974" providerId="ADAL" clId="{5B13A612-D081-FD44-9B34-19204EEA4ADA}" dt="2022-01-25T09:45:06.839" v="580" actId="313"/>
        <pc:sldMkLst>
          <pc:docMk/>
          <pc:sldMk cId="660506020" sldId="2145705474"/>
        </pc:sldMkLst>
      </pc:sldChg>
      <pc:sldChg chg="addSp delSp modSp mod chgLayout">
        <pc:chgData name="Karl Hall" userId="338cca23-ce1e-48ec-8f27-00b6fdada974" providerId="ADAL" clId="{5B13A612-D081-FD44-9B34-19204EEA4ADA}" dt="2022-01-25T09:05:10.688" v="59" actId="1036"/>
        <pc:sldMkLst>
          <pc:docMk/>
          <pc:sldMk cId="814095114" sldId="2145705480"/>
        </pc:sldMkLst>
        <pc:spChg chg="del mod ord">
          <ac:chgData name="Karl Hall" userId="338cca23-ce1e-48ec-8f27-00b6fdada974" providerId="ADAL" clId="{5B13A612-D081-FD44-9B34-19204EEA4ADA}" dt="2022-01-25T09:02:26.110" v="3" actId="478"/>
          <ac:spMkLst>
            <pc:docMk/>
            <pc:sldMk cId="814095114" sldId="2145705480"/>
            <ac:spMk id="2" creationId="{1C00DF95-6AD5-5A46-B592-20A1A3630A92}"/>
          </ac:spMkLst>
        </pc:spChg>
        <pc:spChg chg="add mod">
          <ac:chgData name="Karl Hall" userId="338cca23-ce1e-48ec-8f27-00b6fdada974" providerId="ADAL" clId="{5B13A612-D081-FD44-9B34-19204EEA4ADA}" dt="2022-01-25T09:02:33.250" v="6" actId="2711"/>
          <ac:spMkLst>
            <pc:docMk/>
            <pc:sldMk cId="814095114" sldId="2145705480"/>
            <ac:spMk id="4" creationId="{AC824B5E-C5DD-B54C-AE2C-C0E5D0449E81}"/>
          </ac:spMkLst>
        </pc:spChg>
        <pc:spChg chg="mod ord">
          <ac:chgData name="Karl Hall" userId="338cca23-ce1e-48ec-8f27-00b6fdada974" providerId="ADAL" clId="{5B13A612-D081-FD44-9B34-19204EEA4ADA}" dt="2022-01-25T09:02:19.339" v="2" actId="27636"/>
          <ac:spMkLst>
            <pc:docMk/>
            <pc:sldMk cId="814095114" sldId="2145705480"/>
            <ac:spMk id="5" creationId="{0CFC8772-501F-BE49-8898-391D650B8EB5}"/>
          </ac:spMkLst>
        </pc:spChg>
        <pc:graphicFrameChg chg="mod modGraphic">
          <ac:chgData name="Karl Hall" userId="338cca23-ce1e-48ec-8f27-00b6fdada974" providerId="ADAL" clId="{5B13A612-D081-FD44-9B34-19204EEA4ADA}" dt="2022-01-25T09:05:10.688" v="59" actId="1036"/>
          <ac:graphicFrameMkLst>
            <pc:docMk/>
            <pc:sldMk cId="814095114" sldId="2145705480"/>
            <ac:graphicFrameMk id="7" creationId="{5F8FD66C-BBE6-E74C-9463-D132596E13D1}"/>
          </ac:graphicFrameMkLst>
        </pc:graphicFrameChg>
      </pc:sldChg>
      <pc:sldChg chg="addSp delSp modSp mod">
        <pc:chgData name="Karl Hall" userId="338cca23-ce1e-48ec-8f27-00b6fdada974" providerId="ADAL" clId="{5B13A612-D081-FD44-9B34-19204EEA4ADA}" dt="2022-01-25T09:42:03.405" v="574" actId="14100"/>
        <pc:sldMkLst>
          <pc:docMk/>
          <pc:sldMk cId="2909353126" sldId="2145705481"/>
        </pc:sldMkLst>
        <pc:spChg chg="add del mod">
          <ac:chgData name="Karl Hall" userId="338cca23-ce1e-48ec-8f27-00b6fdada974" providerId="ADAL" clId="{5B13A612-D081-FD44-9B34-19204EEA4ADA}" dt="2022-01-25T09:06:39.565" v="77" actId="767"/>
          <ac:spMkLst>
            <pc:docMk/>
            <pc:sldMk cId="2909353126" sldId="2145705481"/>
            <ac:spMk id="2" creationId="{36383E91-9B63-DE48-845F-A0D6A184215E}"/>
          </ac:spMkLst>
        </pc:spChg>
        <pc:spChg chg="mod">
          <ac:chgData name="Karl Hall" userId="338cca23-ce1e-48ec-8f27-00b6fdada974" providerId="ADAL" clId="{5B13A612-D081-FD44-9B34-19204EEA4ADA}" dt="2022-01-25T09:33:32.588" v="452" actId="1035"/>
          <ac:spMkLst>
            <pc:docMk/>
            <pc:sldMk cId="2909353126" sldId="2145705481"/>
            <ac:spMk id="4" creationId="{F28DF135-A319-4524-B118-3C20F010A368}"/>
          </ac:spMkLst>
        </pc:spChg>
        <pc:spChg chg="mod topLvl">
          <ac:chgData name="Karl Hall" userId="338cca23-ce1e-48ec-8f27-00b6fdada974" providerId="ADAL" clId="{5B13A612-D081-FD44-9B34-19204EEA4ADA}" dt="2022-01-25T09:41:21.341" v="553" actId="571"/>
          <ac:spMkLst>
            <pc:docMk/>
            <pc:sldMk cId="2909353126" sldId="2145705481"/>
            <ac:spMk id="9" creationId="{57AFCB0E-2B45-1D4D-A1E8-579053B5E492}"/>
          </ac:spMkLst>
        </pc:spChg>
        <pc:spChg chg="add del mod topLvl">
          <ac:chgData name="Karl Hall" userId="338cca23-ce1e-48ec-8f27-00b6fdada974" providerId="ADAL" clId="{5B13A612-D081-FD44-9B34-19204EEA4ADA}" dt="2022-01-25T09:19:44.810" v="246" actId="21"/>
          <ac:spMkLst>
            <pc:docMk/>
            <pc:sldMk cId="2909353126" sldId="2145705481"/>
            <ac:spMk id="10" creationId="{E69AF93F-3AAF-1042-85D2-775337A8E0AC}"/>
          </ac:spMkLst>
        </pc:spChg>
        <pc:spChg chg="add del mod topLvl">
          <ac:chgData name="Karl Hall" userId="338cca23-ce1e-48ec-8f27-00b6fdada974" providerId="ADAL" clId="{5B13A612-D081-FD44-9B34-19204EEA4ADA}" dt="2022-01-25T09:19:44.810" v="246" actId="21"/>
          <ac:spMkLst>
            <pc:docMk/>
            <pc:sldMk cId="2909353126" sldId="2145705481"/>
            <ac:spMk id="11" creationId="{198216BF-309E-2244-A2D8-9E5CB7F176EB}"/>
          </ac:spMkLst>
        </pc:spChg>
        <pc:spChg chg="mod">
          <ac:chgData name="Karl Hall" userId="338cca23-ce1e-48ec-8f27-00b6fdada974" providerId="ADAL" clId="{5B13A612-D081-FD44-9B34-19204EEA4ADA}" dt="2022-01-25T09:42:03.405" v="574" actId="14100"/>
          <ac:spMkLst>
            <pc:docMk/>
            <pc:sldMk cId="2909353126" sldId="2145705481"/>
            <ac:spMk id="12" creationId="{E6F2C908-93BA-4AD5-9B6E-BAE1F4B08936}"/>
          </ac:spMkLst>
        </pc:spChg>
        <pc:spChg chg="add del mod topLvl">
          <ac:chgData name="Karl Hall" userId="338cca23-ce1e-48ec-8f27-00b6fdada974" providerId="ADAL" clId="{5B13A612-D081-FD44-9B34-19204EEA4ADA}" dt="2022-01-25T09:19:44.810" v="246" actId="21"/>
          <ac:spMkLst>
            <pc:docMk/>
            <pc:sldMk cId="2909353126" sldId="2145705481"/>
            <ac:spMk id="13" creationId="{AE63A3D4-767F-D944-946E-170C517BCABB}"/>
          </ac:spMkLst>
        </pc:spChg>
        <pc:spChg chg="add del mod topLvl">
          <ac:chgData name="Karl Hall" userId="338cca23-ce1e-48ec-8f27-00b6fdada974" providerId="ADAL" clId="{5B13A612-D081-FD44-9B34-19204EEA4ADA}" dt="2022-01-25T09:19:44.810" v="246" actId="21"/>
          <ac:spMkLst>
            <pc:docMk/>
            <pc:sldMk cId="2909353126" sldId="2145705481"/>
            <ac:spMk id="15" creationId="{9A9A924B-5063-9D43-AE00-D336F0D0CE4F}"/>
          </ac:spMkLst>
        </pc:spChg>
        <pc:spChg chg="del mod topLvl">
          <ac:chgData name="Karl Hall" userId="338cca23-ce1e-48ec-8f27-00b6fdada974" providerId="ADAL" clId="{5B13A612-D081-FD44-9B34-19204EEA4ADA}" dt="2022-01-25T09:19:44.810" v="246" actId="21"/>
          <ac:spMkLst>
            <pc:docMk/>
            <pc:sldMk cId="2909353126" sldId="2145705481"/>
            <ac:spMk id="16" creationId="{AFAB3CA6-DD6A-0644-A2B4-761C845F92E7}"/>
          </ac:spMkLst>
        </pc:spChg>
        <pc:spChg chg="add del mod topLvl">
          <ac:chgData name="Karl Hall" userId="338cca23-ce1e-48ec-8f27-00b6fdada974" providerId="ADAL" clId="{5B13A612-D081-FD44-9B34-19204EEA4ADA}" dt="2022-01-25T09:19:44.810" v="246" actId="21"/>
          <ac:spMkLst>
            <pc:docMk/>
            <pc:sldMk cId="2909353126" sldId="2145705481"/>
            <ac:spMk id="17" creationId="{3D8C794C-3EBD-674B-8308-FB720F77F9F2}"/>
          </ac:spMkLst>
        </pc:spChg>
        <pc:spChg chg="add del mod topLvl">
          <ac:chgData name="Karl Hall" userId="338cca23-ce1e-48ec-8f27-00b6fdada974" providerId="ADAL" clId="{5B13A612-D081-FD44-9B34-19204EEA4ADA}" dt="2022-01-25T09:19:44.810" v="246" actId="21"/>
          <ac:spMkLst>
            <pc:docMk/>
            <pc:sldMk cId="2909353126" sldId="2145705481"/>
            <ac:spMk id="18" creationId="{D000EF97-8134-1043-9E79-2D178D1CB52C}"/>
          </ac:spMkLst>
        </pc:spChg>
        <pc:spChg chg="add del mod topLvl">
          <ac:chgData name="Karl Hall" userId="338cca23-ce1e-48ec-8f27-00b6fdada974" providerId="ADAL" clId="{5B13A612-D081-FD44-9B34-19204EEA4ADA}" dt="2022-01-25T09:19:44.810" v="246" actId="21"/>
          <ac:spMkLst>
            <pc:docMk/>
            <pc:sldMk cId="2909353126" sldId="2145705481"/>
            <ac:spMk id="19" creationId="{0375E353-DD0D-5A4C-AC00-23436C301561}"/>
          </ac:spMkLst>
        </pc:spChg>
        <pc:spChg chg="add del mod topLvl">
          <ac:chgData name="Karl Hall" userId="338cca23-ce1e-48ec-8f27-00b6fdada974" providerId="ADAL" clId="{5B13A612-D081-FD44-9B34-19204EEA4ADA}" dt="2022-01-25T09:19:44.810" v="246" actId="21"/>
          <ac:spMkLst>
            <pc:docMk/>
            <pc:sldMk cId="2909353126" sldId="2145705481"/>
            <ac:spMk id="20" creationId="{D570507D-B515-334D-AA18-B9977E5419E7}"/>
          </ac:spMkLst>
        </pc:spChg>
        <pc:spChg chg="add del mod topLvl">
          <ac:chgData name="Karl Hall" userId="338cca23-ce1e-48ec-8f27-00b6fdada974" providerId="ADAL" clId="{5B13A612-D081-FD44-9B34-19204EEA4ADA}" dt="2022-01-25T09:19:44.810" v="246" actId="21"/>
          <ac:spMkLst>
            <pc:docMk/>
            <pc:sldMk cId="2909353126" sldId="2145705481"/>
            <ac:spMk id="21" creationId="{269FC492-278D-1F43-81FF-E945A27CF8FA}"/>
          </ac:spMkLst>
        </pc:spChg>
        <pc:spChg chg="add del mod topLvl">
          <ac:chgData name="Karl Hall" userId="338cca23-ce1e-48ec-8f27-00b6fdada974" providerId="ADAL" clId="{5B13A612-D081-FD44-9B34-19204EEA4ADA}" dt="2022-01-25T09:19:44.810" v="246" actId="21"/>
          <ac:spMkLst>
            <pc:docMk/>
            <pc:sldMk cId="2909353126" sldId="2145705481"/>
            <ac:spMk id="22" creationId="{302E12F0-FFD8-C748-9B9E-3AF8CE8E3540}"/>
          </ac:spMkLst>
        </pc:spChg>
        <pc:spChg chg="add del mod topLvl">
          <ac:chgData name="Karl Hall" userId="338cca23-ce1e-48ec-8f27-00b6fdada974" providerId="ADAL" clId="{5B13A612-D081-FD44-9B34-19204EEA4ADA}" dt="2022-01-25T09:19:44.810" v="246" actId="21"/>
          <ac:spMkLst>
            <pc:docMk/>
            <pc:sldMk cId="2909353126" sldId="2145705481"/>
            <ac:spMk id="23" creationId="{70B9F152-8A46-EC46-9222-989B10E65394}"/>
          </ac:spMkLst>
        </pc:spChg>
        <pc:spChg chg="del topLvl">
          <ac:chgData name="Karl Hall" userId="338cca23-ce1e-48ec-8f27-00b6fdada974" providerId="ADAL" clId="{5B13A612-D081-FD44-9B34-19204EEA4ADA}" dt="2022-01-25T09:23:36.727" v="257" actId="21"/>
          <ac:spMkLst>
            <pc:docMk/>
            <pc:sldMk cId="2909353126" sldId="2145705481"/>
            <ac:spMk id="46" creationId="{740C47D6-A9F7-164D-B66D-4B23E7B9DB35}"/>
          </ac:spMkLst>
        </pc:spChg>
        <pc:spChg chg="del topLvl">
          <ac:chgData name="Karl Hall" userId="338cca23-ce1e-48ec-8f27-00b6fdada974" providerId="ADAL" clId="{5B13A612-D081-FD44-9B34-19204EEA4ADA}" dt="2022-01-25T09:23:36.727" v="257" actId="21"/>
          <ac:spMkLst>
            <pc:docMk/>
            <pc:sldMk cId="2909353126" sldId="2145705481"/>
            <ac:spMk id="47" creationId="{C6AAA873-4205-514E-AD29-B8F9C5CCA82C}"/>
          </ac:spMkLst>
        </pc:spChg>
        <pc:spChg chg="del topLvl">
          <ac:chgData name="Karl Hall" userId="338cca23-ce1e-48ec-8f27-00b6fdada974" providerId="ADAL" clId="{5B13A612-D081-FD44-9B34-19204EEA4ADA}" dt="2022-01-25T09:23:36.727" v="257" actId="21"/>
          <ac:spMkLst>
            <pc:docMk/>
            <pc:sldMk cId="2909353126" sldId="2145705481"/>
            <ac:spMk id="49" creationId="{6D7523DA-5399-B749-9138-82339BB82608}"/>
          </ac:spMkLst>
        </pc:spChg>
        <pc:spChg chg="del topLvl">
          <ac:chgData name="Karl Hall" userId="338cca23-ce1e-48ec-8f27-00b6fdada974" providerId="ADAL" clId="{5B13A612-D081-FD44-9B34-19204EEA4ADA}" dt="2022-01-25T09:23:36.727" v="257" actId="21"/>
          <ac:spMkLst>
            <pc:docMk/>
            <pc:sldMk cId="2909353126" sldId="2145705481"/>
            <ac:spMk id="52" creationId="{BC4D67DB-66AF-5641-83E7-64D0AE0B96B9}"/>
          </ac:spMkLst>
        </pc:spChg>
        <pc:spChg chg="del mod topLvl">
          <ac:chgData name="Karl Hall" userId="338cca23-ce1e-48ec-8f27-00b6fdada974" providerId="ADAL" clId="{5B13A612-D081-FD44-9B34-19204EEA4ADA}" dt="2022-01-25T09:23:36.727" v="257" actId="21"/>
          <ac:spMkLst>
            <pc:docMk/>
            <pc:sldMk cId="2909353126" sldId="2145705481"/>
            <ac:spMk id="57" creationId="{7A36F5C6-8229-B149-9EDE-C310A4897734}"/>
          </ac:spMkLst>
        </pc:spChg>
        <pc:spChg chg="del topLvl">
          <ac:chgData name="Karl Hall" userId="338cca23-ce1e-48ec-8f27-00b6fdada974" providerId="ADAL" clId="{5B13A612-D081-FD44-9B34-19204EEA4ADA}" dt="2022-01-25T09:08:29.285" v="132" actId="478"/>
          <ac:spMkLst>
            <pc:docMk/>
            <pc:sldMk cId="2909353126" sldId="2145705481"/>
            <ac:spMk id="64" creationId="{AD857087-75CE-BB41-B849-D010DE939E8E}"/>
          </ac:spMkLst>
        </pc:spChg>
        <pc:spChg chg="mod">
          <ac:chgData name="Karl Hall" userId="338cca23-ce1e-48ec-8f27-00b6fdada974" providerId="ADAL" clId="{5B13A612-D081-FD44-9B34-19204EEA4ADA}" dt="2022-01-25T09:30:17.434" v="377" actId="692"/>
          <ac:spMkLst>
            <pc:docMk/>
            <pc:sldMk cId="2909353126" sldId="2145705481"/>
            <ac:spMk id="67" creationId="{78A21437-EEFD-4341-9291-529C4BD910CE}"/>
          </ac:spMkLst>
        </pc:spChg>
        <pc:spChg chg="mod">
          <ac:chgData name="Karl Hall" userId="338cca23-ce1e-48ec-8f27-00b6fdada974" providerId="ADAL" clId="{5B13A612-D081-FD44-9B34-19204EEA4ADA}" dt="2022-01-25T09:30:19.799" v="378" actId="692"/>
          <ac:spMkLst>
            <pc:docMk/>
            <pc:sldMk cId="2909353126" sldId="2145705481"/>
            <ac:spMk id="68" creationId="{47A71C20-ED94-2C44-B9DF-EFA603B66D76}"/>
          </ac:spMkLst>
        </pc:spChg>
        <pc:spChg chg="del mod topLvl">
          <ac:chgData name="Karl Hall" userId="338cca23-ce1e-48ec-8f27-00b6fdada974" providerId="ADAL" clId="{5B13A612-D081-FD44-9B34-19204EEA4ADA}" dt="2022-01-25T09:30:45.404" v="385" actId="21"/>
          <ac:spMkLst>
            <pc:docMk/>
            <pc:sldMk cId="2909353126" sldId="2145705481"/>
            <ac:spMk id="69" creationId="{D63310E3-7024-E948-BD07-12F3E93B5E76}"/>
          </ac:spMkLst>
        </pc:spChg>
        <pc:spChg chg="del mod topLvl">
          <ac:chgData name="Karl Hall" userId="338cca23-ce1e-48ec-8f27-00b6fdada974" providerId="ADAL" clId="{5B13A612-D081-FD44-9B34-19204EEA4ADA}" dt="2022-01-25T09:30:45.404" v="385" actId="21"/>
          <ac:spMkLst>
            <pc:docMk/>
            <pc:sldMk cId="2909353126" sldId="2145705481"/>
            <ac:spMk id="70" creationId="{551DD158-F99B-AB46-826F-26A5D733D84E}"/>
          </ac:spMkLst>
        </pc:spChg>
        <pc:spChg chg="mod topLvl">
          <ac:chgData name="Karl Hall" userId="338cca23-ce1e-48ec-8f27-00b6fdada974" providerId="ADAL" clId="{5B13A612-D081-FD44-9B34-19204EEA4ADA}" dt="2022-01-25T09:30:27.992" v="381" actId="692"/>
          <ac:spMkLst>
            <pc:docMk/>
            <pc:sldMk cId="2909353126" sldId="2145705481"/>
            <ac:spMk id="72" creationId="{97FFC862-EBB1-1143-BD80-67CA7C553665}"/>
          </ac:spMkLst>
        </pc:spChg>
        <pc:spChg chg="del topLvl">
          <ac:chgData name="Karl Hall" userId="338cca23-ce1e-48ec-8f27-00b6fdada974" providerId="ADAL" clId="{5B13A612-D081-FD44-9B34-19204EEA4ADA}" dt="2022-01-25T09:28:00.838" v="320" actId="478"/>
          <ac:spMkLst>
            <pc:docMk/>
            <pc:sldMk cId="2909353126" sldId="2145705481"/>
            <ac:spMk id="73" creationId="{A221D388-36AB-4F4B-ACB1-972864FC3B95}"/>
          </ac:spMkLst>
        </pc:spChg>
        <pc:spChg chg="del topLvl">
          <ac:chgData name="Karl Hall" userId="338cca23-ce1e-48ec-8f27-00b6fdada974" providerId="ADAL" clId="{5B13A612-D081-FD44-9B34-19204EEA4ADA}" dt="2022-01-25T09:28:02.117" v="321" actId="478"/>
          <ac:spMkLst>
            <pc:docMk/>
            <pc:sldMk cId="2909353126" sldId="2145705481"/>
            <ac:spMk id="74" creationId="{5E576764-C0F0-CC42-8272-4640ABB5450F}"/>
          </ac:spMkLst>
        </pc:spChg>
        <pc:spChg chg="del topLvl">
          <ac:chgData name="Karl Hall" userId="338cca23-ce1e-48ec-8f27-00b6fdada974" providerId="ADAL" clId="{5B13A612-D081-FD44-9B34-19204EEA4ADA}" dt="2022-01-25T09:27:59.437" v="319" actId="478"/>
          <ac:spMkLst>
            <pc:docMk/>
            <pc:sldMk cId="2909353126" sldId="2145705481"/>
            <ac:spMk id="75" creationId="{C7825124-9FAE-B949-A4CE-1581F8BE5ED6}"/>
          </ac:spMkLst>
        </pc:spChg>
        <pc:spChg chg="del mod topLvl">
          <ac:chgData name="Karl Hall" userId="338cca23-ce1e-48ec-8f27-00b6fdada974" providerId="ADAL" clId="{5B13A612-D081-FD44-9B34-19204EEA4ADA}" dt="2022-01-25T09:30:45.404" v="385" actId="21"/>
          <ac:spMkLst>
            <pc:docMk/>
            <pc:sldMk cId="2909353126" sldId="2145705481"/>
            <ac:spMk id="76" creationId="{301595CA-860B-F34B-BEC4-B57D8AB95E25}"/>
          </ac:spMkLst>
        </pc:spChg>
        <pc:spChg chg="add mod">
          <ac:chgData name="Karl Hall" userId="338cca23-ce1e-48ec-8f27-00b6fdada974" providerId="ADAL" clId="{5B13A612-D081-FD44-9B34-19204EEA4ADA}" dt="2022-01-25T09:41:56.397" v="572" actId="1035"/>
          <ac:spMkLst>
            <pc:docMk/>
            <pc:sldMk cId="2909353126" sldId="2145705481"/>
            <ac:spMk id="78" creationId="{46336C1F-6D9D-C449-BFF5-CDFD39700597}"/>
          </ac:spMkLst>
        </pc:spChg>
        <pc:spChg chg="add mod">
          <ac:chgData name="Karl Hall" userId="338cca23-ce1e-48ec-8f27-00b6fdada974" providerId="ADAL" clId="{5B13A612-D081-FD44-9B34-19204EEA4ADA}" dt="2022-01-25T09:41:56.397" v="572" actId="1035"/>
          <ac:spMkLst>
            <pc:docMk/>
            <pc:sldMk cId="2909353126" sldId="2145705481"/>
            <ac:spMk id="79" creationId="{6F244C80-D7FD-CD47-BE29-8F4DDB832864}"/>
          </ac:spMkLst>
        </pc:spChg>
        <pc:spChg chg="add mod">
          <ac:chgData name="Karl Hall" userId="338cca23-ce1e-48ec-8f27-00b6fdada974" providerId="ADAL" clId="{5B13A612-D081-FD44-9B34-19204EEA4ADA}" dt="2022-01-25T09:41:56.397" v="572" actId="1035"/>
          <ac:spMkLst>
            <pc:docMk/>
            <pc:sldMk cId="2909353126" sldId="2145705481"/>
            <ac:spMk id="80" creationId="{1ABBC091-1D86-9044-A576-CB0AC03A4372}"/>
          </ac:spMkLst>
        </pc:spChg>
        <pc:spChg chg="add mod">
          <ac:chgData name="Karl Hall" userId="338cca23-ce1e-48ec-8f27-00b6fdada974" providerId="ADAL" clId="{5B13A612-D081-FD44-9B34-19204EEA4ADA}" dt="2022-01-25T09:41:21.341" v="553" actId="571"/>
          <ac:spMkLst>
            <pc:docMk/>
            <pc:sldMk cId="2909353126" sldId="2145705481"/>
            <ac:spMk id="86" creationId="{AC22D0DC-A326-E146-B121-334685C47D93}"/>
          </ac:spMkLst>
        </pc:spChg>
        <pc:spChg chg="add mod">
          <ac:chgData name="Karl Hall" userId="338cca23-ce1e-48ec-8f27-00b6fdada974" providerId="ADAL" clId="{5B13A612-D081-FD44-9B34-19204EEA4ADA}" dt="2022-01-25T09:41:21.341" v="553" actId="571"/>
          <ac:spMkLst>
            <pc:docMk/>
            <pc:sldMk cId="2909353126" sldId="2145705481"/>
            <ac:spMk id="87" creationId="{80D10CE5-ED2D-9E44-B488-27B6925FDE55}"/>
          </ac:spMkLst>
        </pc:spChg>
        <pc:spChg chg="add mod">
          <ac:chgData name="Karl Hall" userId="338cca23-ce1e-48ec-8f27-00b6fdada974" providerId="ADAL" clId="{5B13A612-D081-FD44-9B34-19204EEA4ADA}" dt="2022-01-25T09:41:21.341" v="553" actId="571"/>
          <ac:spMkLst>
            <pc:docMk/>
            <pc:sldMk cId="2909353126" sldId="2145705481"/>
            <ac:spMk id="88" creationId="{65FA4DA0-CBC0-104B-885F-6110E9967D2C}"/>
          </ac:spMkLst>
        </pc:spChg>
        <pc:spChg chg="add mod">
          <ac:chgData name="Karl Hall" userId="338cca23-ce1e-48ec-8f27-00b6fdada974" providerId="ADAL" clId="{5B13A612-D081-FD44-9B34-19204EEA4ADA}" dt="2022-01-25T09:41:21.341" v="553" actId="571"/>
          <ac:spMkLst>
            <pc:docMk/>
            <pc:sldMk cId="2909353126" sldId="2145705481"/>
            <ac:spMk id="89" creationId="{84DB51D0-AACC-D649-9B2B-AA1B25532162}"/>
          </ac:spMkLst>
        </pc:spChg>
        <pc:spChg chg="add mod">
          <ac:chgData name="Karl Hall" userId="338cca23-ce1e-48ec-8f27-00b6fdada974" providerId="ADAL" clId="{5B13A612-D081-FD44-9B34-19204EEA4ADA}" dt="2022-01-25T09:41:21.341" v="553" actId="571"/>
          <ac:spMkLst>
            <pc:docMk/>
            <pc:sldMk cId="2909353126" sldId="2145705481"/>
            <ac:spMk id="90" creationId="{13078AFD-FEC6-DE4F-8E90-2EC548F1B9D1}"/>
          </ac:spMkLst>
        </pc:spChg>
        <pc:spChg chg="add mod">
          <ac:chgData name="Karl Hall" userId="338cca23-ce1e-48ec-8f27-00b6fdada974" providerId="ADAL" clId="{5B13A612-D081-FD44-9B34-19204EEA4ADA}" dt="2022-01-25T09:41:21.341" v="553" actId="571"/>
          <ac:spMkLst>
            <pc:docMk/>
            <pc:sldMk cId="2909353126" sldId="2145705481"/>
            <ac:spMk id="91" creationId="{FC3DECE2-A7B0-E240-8526-A958B3ACE035}"/>
          </ac:spMkLst>
        </pc:spChg>
        <pc:spChg chg="add mod">
          <ac:chgData name="Karl Hall" userId="338cca23-ce1e-48ec-8f27-00b6fdada974" providerId="ADAL" clId="{5B13A612-D081-FD44-9B34-19204EEA4ADA}" dt="2022-01-25T09:41:21.341" v="553" actId="571"/>
          <ac:spMkLst>
            <pc:docMk/>
            <pc:sldMk cId="2909353126" sldId="2145705481"/>
            <ac:spMk id="92" creationId="{9DB6D8CD-355A-FF4A-9FEC-5A779513024D}"/>
          </ac:spMkLst>
        </pc:spChg>
        <pc:spChg chg="add mod">
          <ac:chgData name="Karl Hall" userId="338cca23-ce1e-48ec-8f27-00b6fdada974" providerId="ADAL" clId="{5B13A612-D081-FD44-9B34-19204EEA4ADA}" dt="2022-01-25T09:41:21.341" v="553" actId="571"/>
          <ac:spMkLst>
            <pc:docMk/>
            <pc:sldMk cId="2909353126" sldId="2145705481"/>
            <ac:spMk id="93" creationId="{371D708C-E98C-8E47-86AA-2F5AD142B335}"/>
          </ac:spMkLst>
        </pc:spChg>
        <pc:spChg chg="add mod">
          <ac:chgData name="Karl Hall" userId="338cca23-ce1e-48ec-8f27-00b6fdada974" providerId="ADAL" clId="{5B13A612-D081-FD44-9B34-19204EEA4ADA}" dt="2022-01-25T09:41:21.341" v="553" actId="571"/>
          <ac:spMkLst>
            <pc:docMk/>
            <pc:sldMk cId="2909353126" sldId="2145705481"/>
            <ac:spMk id="94" creationId="{9D9115AD-AFEA-9E48-BBA5-12B29D019363}"/>
          </ac:spMkLst>
        </pc:spChg>
        <pc:spChg chg="add mod">
          <ac:chgData name="Karl Hall" userId="338cca23-ce1e-48ec-8f27-00b6fdada974" providerId="ADAL" clId="{5B13A612-D081-FD44-9B34-19204EEA4ADA}" dt="2022-01-25T09:41:21.341" v="553" actId="571"/>
          <ac:spMkLst>
            <pc:docMk/>
            <pc:sldMk cId="2909353126" sldId="2145705481"/>
            <ac:spMk id="95" creationId="{FB29FDD4-1CF0-B243-BD87-E97CDBDFA6F2}"/>
          </ac:spMkLst>
        </pc:spChg>
        <pc:spChg chg="add mod">
          <ac:chgData name="Karl Hall" userId="338cca23-ce1e-48ec-8f27-00b6fdada974" providerId="ADAL" clId="{5B13A612-D081-FD44-9B34-19204EEA4ADA}" dt="2022-01-25T09:41:21.341" v="553" actId="571"/>
          <ac:spMkLst>
            <pc:docMk/>
            <pc:sldMk cId="2909353126" sldId="2145705481"/>
            <ac:spMk id="96" creationId="{2D43EE6F-C8D0-7646-82D2-84E3430DECB2}"/>
          </ac:spMkLst>
        </pc:spChg>
        <pc:spChg chg="add mod">
          <ac:chgData name="Karl Hall" userId="338cca23-ce1e-48ec-8f27-00b6fdada974" providerId="ADAL" clId="{5B13A612-D081-FD44-9B34-19204EEA4ADA}" dt="2022-01-25T09:41:21.341" v="553" actId="571"/>
          <ac:spMkLst>
            <pc:docMk/>
            <pc:sldMk cId="2909353126" sldId="2145705481"/>
            <ac:spMk id="97" creationId="{FA8E902E-C9E0-B24A-A6D5-46E2E8CCBC05}"/>
          </ac:spMkLst>
        </pc:spChg>
        <pc:spChg chg="add mod topLvl">
          <ac:chgData name="Karl Hall" userId="338cca23-ce1e-48ec-8f27-00b6fdada974" providerId="ADAL" clId="{5B13A612-D081-FD44-9B34-19204EEA4ADA}" dt="2022-01-25T09:41:21.341" v="553" actId="571"/>
          <ac:spMkLst>
            <pc:docMk/>
            <pc:sldMk cId="2909353126" sldId="2145705481"/>
            <ac:spMk id="116" creationId="{94B39FF9-1B0C-CC47-BE67-67843578383D}"/>
          </ac:spMkLst>
        </pc:spChg>
        <pc:spChg chg="add mod topLvl">
          <ac:chgData name="Karl Hall" userId="338cca23-ce1e-48ec-8f27-00b6fdada974" providerId="ADAL" clId="{5B13A612-D081-FD44-9B34-19204EEA4ADA}" dt="2022-01-25T09:41:21.341" v="553" actId="571"/>
          <ac:spMkLst>
            <pc:docMk/>
            <pc:sldMk cId="2909353126" sldId="2145705481"/>
            <ac:spMk id="117" creationId="{135A5095-FCD9-844F-9059-BDD65B748DE1}"/>
          </ac:spMkLst>
        </pc:spChg>
        <pc:spChg chg="add mod topLvl">
          <ac:chgData name="Karl Hall" userId="338cca23-ce1e-48ec-8f27-00b6fdada974" providerId="ADAL" clId="{5B13A612-D081-FD44-9B34-19204EEA4ADA}" dt="2022-01-25T09:41:21.341" v="553" actId="571"/>
          <ac:spMkLst>
            <pc:docMk/>
            <pc:sldMk cId="2909353126" sldId="2145705481"/>
            <ac:spMk id="118" creationId="{049BAFFF-358E-3645-9B9E-D4D4653938CE}"/>
          </ac:spMkLst>
        </pc:spChg>
        <pc:spChg chg="add mod topLvl">
          <ac:chgData name="Karl Hall" userId="338cca23-ce1e-48ec-8f27-00b6fdada974" providerId="ADAL" clId="{5B13A612-D081-FD44-9B34-19204EEA4ADA}" dt="2022-01-25T09:41:21.341" v="553" actId="571"/>
          <ac:spMkLst>
            <pc:docMk/>
            <pc:sldMk cId="2909353126" sldId="2145705481"/>
            <ac:spMk id="119" creationId="{A363D5FB-8F29-FB4C-BFD8-179B4EDFCCF8}"/>
          </ac:spMkLst>
        </pc:spChg>
        <pc:spChg chg="add mod topLvl">
          <ac:chgData name="Karl Hall" userId="338cca23-ce1e-48ec-8f27-00b6fdada974" providerId="ADAL" clId="{5B13A612-D081-FD44-9B34-19204EEA4ADA}" dt="2022-01-25T09:41:21.341" v="553" actId="571"/>
          <ac:spMkLst>
            <pc:docMk/>
            <pc:sldMk cId="2909353126" sldId="2145705481"/>
            <ac:spMk id="120" creationId="{D4BF2061-5D5A-2A46-880F-9EEE81BFC8CB}"/>
          </ac:spMkLst>
        </pc:spChg>
        <pc:spChg chg="add mod">
          <ac:chgData name="Karl Hall" userId="338cca23-ce1e-48ec-8f27-00b6fdada974" providerId="ADAL" clId="{5B13A612-D081-FD44-9B34-19204EEA4ADA}" dt="2022-01-25T09:30:22.709" v="379" actId="692"/>
          <ac:spMkLst>
            <pc:docMk/>
            <pc:sldMk cId="2909353126" sldId="2145705481"/>
            <ac:spMk id="129" creationId="{E42E4EBC-F6F7-4D46-A144-203F16BB9808}"/>
          </ac:spMkLst>
        </pc:spChg>
        <pc:spChg chg="add mod">
          <ac:chgData name="Karl Hall" userId="338cca23-ce1e-48ec-8f27-00b6fdada974" providerId="ADAL" clId="{5B13A612-D081-FD44-9B34-19204EEA4ADA}" dt="2022-01-25T09:30:25.889" v="380" actId="692"/>
          <ac:spMkLst>
            <pc:docMk/>
            <pc:sldMk cId="2909353126" sldId="2145705481"/>
            <ac:spMk id="130" creationId="{A9D4B7A4-DA80-F14B-BEC8-E403811FD79B}"/>
          </ac:spMkLst>
        </pc:spChg>
        <pc:spChg chg="add mod">
          <ac:chgData name="Karl Hall" userId="338cca23-ce1e-48ec-8f27-00b6fdada974" providerId="ADAL" clId="{5B13A612-D081-FD44-9B34-19204EEA4ADA}" dt="2022-01-25T09:41:21.341" v="553" actId="571"/>
          <ac:spMkLst>
            <pc:docMk/>
            <pc:sldMk cId="2909353126" sldId="2145705481"/>
            <ac:spMk id="134" creationId="{30483162-41AC-424C-B1BF-4A3D93829A22}"/>
          </ac:spMkLst>
        </pc:spChg>
        <pc:spChg chg="add mod">
          <ac:chgData name="Karl Hall" userId="338cca23-ce1e-48ec-8f27-00b6fdada974" providerId="ADAL" clId="{5B13A612-D081-FD44-9B34-19204EEA4ADA}" dt="2022-01-25T09:41:21.341" v="553" actId="571"/>
          <ac:spMkLst>
            <pc:docMk/>
            <pc:sldMk cId="2909353126" sldId="2145705481"/>
            <ac:spMk id="136" creationId="{BED8BAE1-82DE-7640-B724-A5FEC625FF7F}"/>
          </ac:spMkLst>
        </pc:spChg>
        <pc:spChg chg="add mod">
          <ac:chgData name="Karl Hall" userId="338cca23-ce1e-48ec-8f27-00b6fdada974" providerId="ADAL" clId="{5B13A612-D081-FD44-9B34-19204EEA4ADA}" dt="2022-01-25T09:41:21.341" v="553" actId="571"/>
          <ac:spMkLst>
            <pc:docMk/>
            <pc:sldMk cId="2909353126" sldId="2145705481"/>
            <ac:spMk id="137" creationId="{8B5B6765-4E45-B94D-A50E-095DA2268FD3}"/>
          </ac:spMkLst>
        </pc:spChg>
        <pc:spChg chg="mod">
          <ac:chgData name="Karl Hall" userId="338cca23-ce1e-48ec-8f27-00b6fdada974" providerId="ADAL" clId="{5B13A612-D081-FD44-9B34-19204EEA4ADA}" dt="2022-01-25T09:41:21.341" v="553" actId="571"/>
          <ac:spMkLst>
            <pc:docMk/>
            <pc:sldMk cId="2909353126" sldId="2145705481"/>
            <ac:spMk id="140" creationId="{920E581A-CB69-0746-9596-AC6BCAD535A8}"/>
          </ac:spMkLst>
        </pc:spChg>
        <pc:spChg chg="mod">
          <ac:chgData name="Karl Hall" userId="338cca23-ce1e-48ec-8f27-00b6fdada974" providerId="ADAL" clId="{5B13A612-D081-FD44-9B34-19204EEA4ADA}" dt="2022-01-25T09:41:21.341" v="553" actId="571"/>
          <ac:spMkLst>
            <pc:docMk/>
            <pc:sldMk cId="2909353126" sldId="2145705481"/>
            <ac:spMk id="141" creationId="{1D588035-7610-5F4A-BBC3-98ED0A33E105}"/>
          </ac:spMkLst>
        </pc:spChg>
        <pc:spChg chg="mod">
          <ac:chgData name="Karl Hall" userId="338cca23-ce1e-48ec-8f27-00b6fdada974" providerId="ADAL" clId="{5B13A612-D081-FD44-9B34-19204EEA4ADA}" dt="2022-01-25T09:41:21.341" v="553" actId="571"/>
          <ac:spMkLst>
            <pc:docMk/>
            <pc:sldMk cId="2909353126" sldId="2145705481"/>
            <ac:spMk id="144" creationId="{0F1C18C4-DDD3-1A42-A5B1-DD92D308372A}"/>
          </ac:spMkLst>
        </pc:spChg>
        <pc:spChg chg="mod">
          <ac:chgData name="Karl Hall" userId="338cca23-ce1e-48ec-8f27-00b6fdada974" providerId="ADAL" clId="{5B13A612-D081-FD44-9B34-19204EEA4ADA}" dt="2022-01-25T09:41:21.341" v="553" actId="571"/>
          <ac:spMkLst>
            <pc:docMk/>
            <pc:sldMk cId="2909353126" sldId="2145705481"/>
            <ac:spMk id="146" creationId="{C72ECC4B-D3E3-8B48-9B6D-51C5954FAD5C}"/>
          </ac:spMkLst>
        </pc:spChg>
        <pc:spChg chg="mod">
          <ac:chgData name="Karl Hall" userId="338cca23-ce1e-48ec-8f27-00b6fdada974" providerId="ADAL" clId="{5B13A612-D081-FD44-9B34-19204EEA4ADA}" dt="2022-01-25T09:41:21.341" v="553" actId="571"/>
          <ac:spMkLst>
            <pc:docMk/>
            <pc:sldMk cId="2909353126" sldId="2145705481"/>
            <ac:spMk id="147" creationId="{FFEA5D58-55CB-0949-8372-7F759A85C558}"/>
          </ac:spMkLst>
        </pc:spChg>
        <pc:spChg chg="add del mod">
          <ac:chgData name="Karl Hall" userId="338cca23-ce1e-48ec-8f27-00b6fdada974" providerId="ADAL" clId="{5B13A612-D081-FD44-9B34-19204EEA4ADA}" dt="2022-01-25T09:33:26.702" v="442" actId="478"/>
          <ac:spMkLst>
            <pc:docMk/>
            <pc:sldMk cId="2909353126" sldId="2145705481"/>
            <ac:spMk id="163" creationId="{6FCA79EC-0D47-1348-ABA7-F488B08FEA87}"/>
          </ac:spMkLst>
        </pc:spChg>
        <pc:grpChg chg="add del mod topLvl">
          <ac:chgData name="Karl Hall" userId="338cca23-ce1e-48ec-8f27-00b6fdada974" providerId="ADAL" clId="{5B13A612-D081-FD44-9B34-19204EEA4ADA}" dt="2022-01-25T09:19:36.403" v="242" actId="165"/>
          <ac:grpSpMkLst>
            <pc:docMk/>
            <pc:sldMk cId="2909353126" sldId="2145705481"/>
            <ac:grpSpMk id="3" creationId="{C55945FF-D3AA-1A47-B275-3FA367C35A24}"/>
          </ac:grpSpMkLst>
        </pc:grpChg>
        <pc:grpChg chg="add del mod">
          <ac:chgData name="Karl Hall" userId="338cca23-ce1e-48ec-8f27-00b6fdada974" providerId="ADAL" clId="{5B13A612-D081-FD44-9B34-19204EEA4ADA}" dt="2022-01-25T09:19:35.890" v="241" actId="165"/>
          <ac:grpSpMkLst>
            <pc:docMk/>
            <pc:sldMk cId="2909353126" sldId="2145705481"/>
            <ac:grpSpMk id="5" creationId="{92526962-FA2A-544E-B9CB-77E7AA2EC073}"/>
          </ac:grpSpMkLst>
        </pc:grpChg>
        <pc:grpChg chg="del topLvl">
          <ac:chgData name="Karl Hall" userId="338cca23-ce1e-48ec-8f27-00b6fdada974" providerId="ADAL" clId="{5B13A612-D081-FD44-9B34-19204EEA4ADA}" dt="2022-01-25T09:19:37.766" v="243" actId="165"/>
          <ac:grpSpMkLst>
            <pc:docMk/>
            <pc:sldMk cId="2909353126" sldId="2145705481"/>
            <ac:grpSpMk id="58" creationId="{22BD15E3-85A1-114A-B45D-A8C0B0A64CE9}"/>
          </ac:grpSpMkLst>
        </pc:grpChg>
        <pc:grpChg chg="del topLvl">
          <ac:chgData name="Karl Hall" userId="338cca23-ce1e-48ec-8f27-00b6fdada974" providerId="ADAL" clId="{5B13A612-D081-FD44-9B34-19204EEA4ADA}" dt="2022-01-25T09:19:37.766" v="243" actId="165"/>
          <ac:grpSpMkLst>
            <pc:docMk/>
            <pc:sldMk cId="2909353126" sldId="2145705481"/>
            <ac:grpSpMk id="59" creationId="{673D4034-A590-2649-88B2-3D9EEAAD9538}"/>
          </ac:grpSpMkLst>
        </pc:grpChg>
        <pc:grpChg chg="del topLvl">
          <ac:chgData name="Karl Hall" userId="338cca23-ce1e-48ec-8f27-00b6fdada974" providerId="ADAL" clId="{5B13A612-D081-FD44-9B34-19204EEA4ADA}" dt="2022-01-25T09:19:37.766" v="243" actId="165"/>
          <ac:grpSpMkLst>
            <pc:docMk/>
            <pc:sldMk cId="2909353126" sldId="2145705481"/>
            <ac:grpSpMk id="61" creationId="{8F0F5FA1-0DDF-CB4F-B1DF-23B3DDCD5DF9}"/>
          </ac:grpSpMkLst>
        </pc:grpChg>
        <pc:grpChg chg="del topLvl">
          <ac:chgData name="Karl Hall" userId="338cca23-ce1e-48ec-8f27-00b6fdada974" providerId="ADAL" clId="{5B13A612-D081-FD44-9B34-19204EEA4ADA}" dt="2022-01-25T09:19:37.766" v="243" actId="165"/>
          <ac:grpSpMkLst>
            <pc:docMk/>
            <pc:sldMk cId="2909353126" sldId="2145705481"/>
            <ac:grpSpMk id="62" creationId="{9E5D1321-5641-834D-A189-9F506FE47684}"/>
          </ac:grpSpMkLst>
        </pc:grpChg>
        <pc:grpChg chg="del mod topLvl">
          <ac:chgData name="Karl Hall" userId="338cca23-ce1e-48ec-8f27-00b6fdada974" providerId="ADAL" clId="{5B13A612-D081-FD44-9B34-19204EEA4ADA}" dt="2022-01-25T09:30:45.404" v="385" actId="21"/>
          <ac:grpSpMkLst>
            <pc:docMk/>
            <pc:sldMk cId="2909353126" sldId="2145705481"/>
            <ac:grpSpMk id="65" creationId="{D31177D8-FD0B-BB46-89D5-1AF8FC26E71A}"/>
          </ac:grpSpMkLst>
        </pc:grpChg>
        <pc:grpChg chg="add mod">
          <ac:chgData name="Karl Hall" userId="338cca23-ce1e-48ec-8f27-00b6fdada974" providerId="ADAL" clId="{5B13A612-D081-FD44-9B34-19204EEA4ADA}" dt="2022-01-25T09:41:21.341" v="553" actId="571"/>
          <ac:grpSpMkLst>
            <pc:docMk/>
            <pc:sldMk cId="2909353126" sldId="2145705481"/>
            <ac:grpSpMk id="84" creationId="{ED57E91F-3F9F-3A4A-A69B-1BDE879BED89}"/>
          </ac:grpSpMkLst>
        </pc:grpChg>
        <pc:grpChg chg="del mod">
          <ac:chgData name="Karl Hall" userId="338cca23-ce1e-48ec-8f27-00b6fdada974" providerId="ADAL" clId="{5B13A612-D081-FD44-9B34-19204EEA4ADA}" dt="2022-01-25T09:06:50.380" v="79" actId="165"/>
          <ac:grpSpMkLst>
            <pc:docMk/>
            <pc:sldMk cId="2909353126" sldId="2145705481"/>
            <ac:grpSpMk id="85" creationId="{9E582104-5886-D14D-B389-8A62452F9670}"/>
          </ac:grpSpMkLst>
        </pc:grpChg>
        <pc:grpChg chg="add del mod">
          <ac:chgData name="Karl Hall" userId="338cca23-ce1e-48ec-8f27-00b6fdada974" providerId="ADAL" clId="{5B13A612-D081-FD44-9B34-19204EEA4ADA}" dt="2022-01-25T09:25:49.094" v="285" actId="165"/>
          <ac:grpSpMkLst>
            <pc:docMk/>
            <pc:sldMk cId="2909353126" sldId="2145705481"/>
            <ac:grpSpMk id="121" creationId="{28857A35-2439-CD44-AF38-EC3BB47E3035}"/>
          </ac:grpSpMkLst>
        </pc:grpChg>
        <pc:grpChg chg="add del mod">
          <ac:chgData name="Karl Hall" userId="338cca23-ce1e-48ec-8f27-00b6fdada974" providerId="ADAL" clId="{5B13A612-D081-FD44-9B34-19204EEA4ADA}" dt="2022-01-25T09:41:39.783" v="558" actId="478"/>
          <ac:grpSpMkLst>
            <pc:docMk/>
            <pc:sldMk cId="2909353126" sldId="2145705481"/>
            <ac:grpSpMk id="127" creationId="{45DAD544-5CD2-934A-A8A9-F5A3585C89A3}"/>
          </ac:grpSpMkLst>
        </pc:grpChg>
        <pc:grpChg chg="add del mod">
          <ac:chgData name="Karl Hall" userId="338cca23-ce1e-48ec-8f27-00b6fdada974" providerId="ADAL" clId="{5B13A612-D081-FD44-9B34-19204EEA4ADA}" dt="2022-01-25T09:30:45.404" v="385" actId="21"/>
          <ac:grpSpMkLst>
            <pc:docMk/>
            <pc:sldMk cId="2909353126" sldId="2145705481"/>
            <ac:grpSpMk id="131" creationId="{2D6A1315-D42D-C14E-AFD8-3E8B49BDF6AD}"/>
          </ac:grpSpMkLst>
        </pc:grpChg>
        <pc:grpChg chg="add mod">
          <ac:chgData name="Karl Hall" userId="338cca23-ce1e-48ec-8f27-00b6fdada974" providerId="ADAL" clId="{5B13A612-D081-FD44-9B34-19204EEA4ADA}" dt="2022-01-25T09:41:21.341" v="553" actId="571"/>
          <ac:grpSpMkLst>
            <pc:docMk/>
            <pc:sldMk cId="2909353126" sldId="2145705481"/>
            <ac:grpSpMk id="139" creationId="{070875B2-0CF2-484A-85A4-A49BCCDCBB6E}"/>
          </ac:grpSpMkLst>
        </pc:grpChg>
        <pc:grpChg chg="add mod">
          <ac:chgData name="Karl Hall" userId="338cca23-ce1e-48ec-8f27-00b6fdada974" providerId="ADAL" clId="{5B13A612-D081-FD44-9B34-19204EEA4ADA}" dt="2022-01-25T09:41:21.341" v="553" actId="571"/>
          <ac:grpSpMkLst>
            <pc:docMk/>
            <pc:sldMk cId="2909353126" sldId="2145705481"/>
            <ac:grpSpMk id="143" creationId="{1EA9265B-3FDB-9746-97BD-0F40304167D8}"/>
          </ac:grpSpMkLst>
        </pc:grpChg>
        <pc:grpChg chg="add mod">
          <ac:chgData name="Karl Hall" userId="338cca23-ce1e-48ec-8f27-00b6fdada974" providerId="ADAL" clId="{5B13A612-D081-FD44-9B34-19204EEA4ADA}" dt="2022-01-25T09:41:21.341" v="553" actId="571"/>
          <ac:grpSpMkLst>
            <pc:docMk/>
            <pc:sldMk cId="2909353126" sldId="2145705481"/>
            <ac:grpSpMk id="148" creationId="{01517040-0A2B-7B49-8CBD-ECC4DD92A312}"/>
          </ac:grpSpMkLst>
        </pc:grpChg>
        <pc:grpChg chg="add mod">
          <ac:chgData name="Karl Hall" userId="338cca23-ce1e-48ec-8f27-00b6fdada974" providerId="ADAL" clId="{5B13A612-D081-FD44-9B34-19204EEA4ADA}" dt="2022-01-25T09:41:59.898" v="573" actId="1036"/>
          <ac:grpSpMkLst>
            <pc:docMk/>
            <pc:sldMk cId="2909353126" sldId="2145705481"/>
            <ac:grpSpMk id="149" creationId="{DEACBF23-C363-5741-A980-4D4C46F2E44C}"/>
          </ac:grpSpMkLst>
        </pc:grpChg>
        <pc:picChg chg="mod topLvl">
          <ac:chgData name="Karl Hall" userId="338cca23-ce1e-48ec-8f27-00b6fdada974" providerId="ADAL" clId="{5B13A612-D081-FD44-9B34-19204EEA4ADA}" dt="2022-01-25T09:29:51.706" v="367" actId="1037"/>
          <ac:picMkLst>
            <pc:docMk/>
            <pc:sldMk cId="2909353126" sldId="2145705481"/>
            <ac:picMk id="60" creationId="{D8662AE6-4929-9049-9746-EA7A81958993}"/>
          </ac:picMkLst>
        </pc:picChg>
        <pc:picChg chg="del mod topLvl">
          <ac:chgData name="Karl Hall" userId="338cca23-ce1e-48ec-8f27-00b6fdada974" providerId="ADAL" clId="{5B13A612-D081-FD44-9B34-19204EEA4ADA}" dt="2022-01-25T09:27:25.534" v="313" actId="478"/>
          <ac:picMkLst>
            <pc:docMk/>
            <pc:sldMk cId="2909353126" sldId="2145705481"/>
            <ac:picMk id="66" creationId="{78358FA5-17C9-454A-8582-B23B6C0BE451}"/>
          </ac:picMkLst>
        </pc:picChg>
        <pc:picChg chg="del mod topLvl">
          <ac:chgData name="Karl Hall" userId="338cca23-ce1e-48ec-8f27-00b6fdada974" providerId="ADAL" clId="{5B13A612-D081-FD44-9B34-19204EEA4ADA}" dt="2022-01-25T09:30:45.404" v="385" actId="21"/>
          <ac:picMkLst>
            <pc:docMk/>
            <pc:sldMk cId="2909353126" sldId="2145705481"/>
            <ac:picMk id="71" creationId="{5AC7ECD5-CE32-5B40-B727-E6949395EF79}"/>
          </ac:picMkLst>
        </pc:picChg>
        <pc:picChg chg="del mod topLvl">
          <ac:chgData name="Karl Hall" userId="338cca23-ce1e-48ec-8f27-00b6fdada974" providerId="ADAL" clId="{5B13A612-D081-FD44-9B34-19204EEA4ADA}" dt="2022-01-25T09:30:45.404" v="385" actId="21"/>
          <ac:picMkLst>
            <pc:docMk/>
            <pc:sldMk cId="2909353126" sldId="2145705481"/>
            <ac:picMk id="77" creationId="{EF377DFC-152C-5540-B8C1-212E0D9EEDEB}"/>
          </ac:picMkLst>
        </pc:picChg>
        <pc:picChg chg="add del mod">
          <ac:chgData name="Karl Hall" userId="338cca23-ce1e-48ec-8f27-00b6fdada974" providerId="ADAL" clId="{5B13A612-D081-FD44-9B34-19204EEA4ADA}" dt="2022-01-25T09:30:45.404" v="385" actId="21"/>
          <ac:picMkLst>
            <pc:docMk/>
            <pc:sldMk cId="2909353126" sldId="2145705481"/>
            <ac:picMk id="128" creationId="{74BC3BDB-0DE5-FD41-BFAB-94D7108C1A71}"/>
          </ac:picMkLst>
        </pc:picChg>
        <pc:picChg chg="add mod">
          <ac:chgData name="Karl Hall" userId="338cca23-ce1e-48ec-8f27-00b6fdada974" providerId="ADAL" clId="{5B13A612-D081-FD44-9B34-19204EEA4ADA}" dt="2022-01-25T09:41:21.341" v="553" actId="571"/>
          <ac:picMkLst>
            <pc:docMk/>
            <pc:sldMk cId="2909353126" sldId="2145705481"/>
            <ac:picMk id="135" creationId="{8C037780-CCB4-F64C-8857-9A789B286805}"/>
          </ac:picMkLst>
        </pc:picChg>
        <pc:picChg chg="add mod">
          <ac:chgData name="Karl Hall" userId="338cca23-ce1e-48ec-8f27-00b6fdada974" providerId="ADAL" clId="{5B13A612-D081-FD44-9B34-19204EEA4ADA}" dt="2022-01-25T09:41:21.341" v="553" actId="571"/>
          <ac:picMkLst>
            <pc:docMk/>
            <pc:sldMk cId="2909353126" sldId="2145705481"/>
            <ac:picMk id="138" creationId="{EDF87E37-4FFF-C244-B85D-3470388F9834}"/>
          </ac:picMkLst>
        </pc:picChg>
        <pc:picChg chg="add mod">
          <ac:chgData name="Karl Hall" userId="338cca23-ce1e-48ec-8f27-00b6fdada974" providerId="ADAL" clId="{5B13A612-D081-FD44-9B34-19204EEA4ADA}" dt="2022-01-25T09:41:21.341" v="553" actId="571"/>
          <ac:picMkLst>
            <pc:docMk/>
            <pc:sldMk cId="2909353126" sldId="2145705481"/>
            <ac:picMk id="142" creationId="{515755B9-AF4E-7F46-AE47-05DE6C7DCE5D}"/>
          </ac:picMkLst>
        </pc:picChg>
        <pc:picChg chg="mod">
          <ac:chgData name="Karl Hall" userId="338cca23-ce1e-48ec-8f27-00b6fdada974" providerId="ADAL" clId="{5B13A612-D081-FD44-9B34-19204EEA4ADA}" dt="2022-01-25T09:41:21.341" v="553" actId="571"/>
          <ac:picMkLst>
            <pc:docMk/>
            <pc:sldMk cId="2909353126" sldId="2145705481"/>
            <ac:picMk id="145" creationId="{D250DBB6-42E5-F840-9A19-D28F6C4AB0E7}"/>
          </ac:picMkLst>
        </pc:picChg>
        <pc:picChg chg="add del mod">
          <ac:chgData name="Karl Hall" userId="338cca23-ce1e-48ec-8f27-00b6fdada974" providerId="ADAL" clId="{5B13A612-D081-FD44-9B34-19204EEA4ADA}" dt="2022-01-25T09:41:51.859" v="562" actId="478"/>
          <ac:picMkLst>
            <pc:docMk/>
            <pc:sldMk cId="2909353126" sldId="2145705481"/>
            <ac:picMk id="164" creationId="{93550B49-A491-A24A-8DC8-37EC2532BB42}"/>
          </ac:picMkLst>
        </pc:picChg>
        <pc:picChg chg="add del mod">
          <ac:chgData name="Karl Hall" userId="338cca23-ce1e-48ec-8f27-00b6fdada974" providerId="ADAL" clId="{5B13A612-D081-FD44-9B34-19204EEA4ADA}" dt="2022-01-25T09:36:20.801" v="472"/>
          <ac:picMkLst>
            <pc:docMk/>
            <pc:sldMk cId="2909353126" sldId="2145705481"/>
            <ac:picMk id="165" creationId="{2C3D8A09-F8B6-DA40-A23F-897DF3666351}"/>
          </ac:picMkLst>
        </pc:picChg>
        <pc:cxnChg chg="del mod topLvl">
          <ac:chgData name="Karl Hall" userId="338cca23-ce1e-48ec-8f27-00b6fdada974" providerId="ADAL" clId="{5B13A612-D081-FD44-9B34-19204EEA4ADA}" dt="2022-01-25T09:32:07.526" v="420" actId="478"/>
          <ac:cxnSpMkLst>
            <pc:docMk/>
            <pc:sldMk cId="2909353126" sldId="2145705481"/>
            <ac:cxnSpMk id="6" creationId="{8E29842F-703B-5745-941A-50C2D622A524}"/>
          </ac:cxnSpMkLst>
        </pc:cxnChg>
        <pc:cxnChg chg="add del mod topLvl">
          <ac:chgData name="Karl Hall" userId="338cca23-ce1e-48ec-8f27-00b6fdada974" providerId="ADAL" clId="{5B13A612-D081-FD44-9B34-19204EEA4ADA}" dt="2022-01-25T09:31:19.421" v="403" actId="478"/>
          <ac:cxnSpMkLst>
            <pc:docMk/>
            <pc:sldMk cId="2909353126" sldId="2145705481"/>
            <ac:cxnSpMk id="7" creationId="{53704555-69BA-7242-BB30-AB309BED9EEE}"/>
          </ac:cxnSpMkLst>
        </pc:cxnChg>
        <pc:cxnChg chg="del mod topLvl">
          <ac:chgData name="Karl Hall" userId="338cca23-ce1e-48ec-8f27-00b6fdada974" providerId="ADAL" clId="{5B13A612-D081-FD44-9B34-19204EEA4ADA}" dt="2022-01-25T09:31:55.389" v="415" actId="478"/>
          <ac:cxnSpMkLst>
            <pc:docMk/>
            <pc:sldMk cId="2909353126" sldId="2145705481"/>
            <ac:cxnSpMk id="8" creationId="{6FFDDF66-37D1-744E-B08B-AD9B91ABE027}"/>
          </ac:cxnSpMkLst>
        </pc:cxnChg>
        <pc:cxnChg chg="add del mod topLvl">
          <ac:chgData name="Karl Hall" userId="338cca23-ce1e-48ec-8f27-00b6fdada974" providerId="ADAL" clId="{5B13A612-D081-FD44-9B34-19204EEA4ADA}" dt="2022-01-25T09:19:44.810" v="246" actId="21"/>
          <ac:cxnSpMkLst>
            <pc:docMk/>
            <pc:sldMk cId="2909353126" sldId="2145705481"/>
            <ac:cxnSpMk id="24" creationId="{19037944-D012-614F-9792-C317BC38E4F5}"/>
          </ac:cxnSpMkLst>
        </pc:cxnChg>
        <pc:cxnChg chg="add del mod topLvl">
          <ac:chgData name="Karl Hall" userId="338cca23-ce1e-48ec-8f27-00b6fdada974" providerId="ADAL" clId="{5B13A612-D081-FD44-9B34-19204EEA4ADA}" dt="2022-01-25T09:19:44.810" v="246" actId="21"/>
          <ac:cxnSpMkLst>
            <pc:docMk/>
            <pc:sldMk cId="2909353126" sldId="2145705481"/>
            <ac:cxnSpMk id="25" creationId="{F3ED692A-1096-644F-9E9A-1628DEEBF83A}"/>
          </ac:cxnSpMkLst>
        </pc:cxnChg>
        <pc:cxnChg chg="add del mod topLvl">
          <ac:chgData name="Karl Hall" userId="338cca23-ce1e-48ec-8f27-00b6fdada974" providerId="ADAL" clId="{5B13A612-D081-FD44-9B34-19204EEA4ADA}" dt="2022-01-25T09:19:44.810" v="246" actId="21"/>
          <ac:cxnSpMkLst>
            <pc:docMk/>
            <pc:sldMk cId="2909353126" sldId="2145705481"/>
            <ac:cxnSpMk id="26" creationId="{E4A9D180-631B-4144-A365-C0B93D5D8E01}"/>
          </ac:cxnSpMkLst>
        </pc:cxnChg>
        <pc:cxnChg chg="add del mod topLvl">
          <ac:chgData name="Karl Hall" userId="338cca23-ce1e-48ec-8f27-00b6fdada974" providerId="ADAL" clId="{5B13A612-D081-FD44-9B34-19204EEA4ADA}" dt="2022-01-25T09:19:44.810" v="246" actId="21"/>
          <ac:cxnSpMkLst>
            <pc:docMk/>
            <pc:sldMk cId="2909353126" sldId="2145705481"/>
            <ac:cxnSpMk id="27" creationId="{1A1BBB68-A71E-6647-A1BA-AC23EAE7D8BC}"/>
          </ac:cxnSpMkLst>
        </pc:cxnChg>
        <pc:cxnChg chg="add del mod topLvl">
          <ac:chgData name="Karl Hall" userId="338cca23-ce1e-48ec-8f27-00b6fdada974" providerId="ADAL" clId="{5B13A612-D081-FD44-9B34-19204EEA4ADA}" dt="2022-01-25T09:19:44.810" v="246" actId="21"/>
          <ac:cxnSpMkLst>
            <pc:docMk/>
            <pc:sldMk cId="2909353126" sldId="2145705481"/>
            <ac:cxnSpMk id="28" creationId="{202DE227-89E0-3942-8B39-FC9B8D677F50}"/>
          </ac:cxnSpMkLst>
        </pc:cxnChg>
        <pc:cxnChg chg="add del mod topLvl">
          <ac:chgData name="Karl Hall" userId="338cca23-ce1e-48ec-8f27-00b6fdada974" providerId="ADAL" clId="{5B13A612-D081-FD44-9B34-19204EEA4ADA}" dt="2022-01-25T09:19:44.810" v="246" actId="21"/>
          <ac:cxnSpMkLst>
            <pc:docMk/>
            <pc:sldMk cId="2909353126" sldId="2145705481"/>
            <ac:cxnSpMk id="29" creationId="{25CEDD06-7959-6240-96BB-31D967643DD3}"/>
          </ac:cxnSpMkLst>
        </pc:cxnChg>
        <pc:cxnChg chg="add del mod topLvl">
          <ac:chgData name="Karl Hall" userId="338cca23-ce1e-48ec-8f27-00b6fdada974" providerId="ADAL" clId="{5B13A612-D081-FD44-9B34-19204EEA4ADA}" dt="2022-01-25T09:19:44.810" v="246" actId="21"/>
          <ac:cxnSpMkLst>
            <pc:docMk/>
            <pc:sldMk cId="2909353126" sldId="2145705481"/>
            <ac:cxnSpMk id="30" creationId="{E8AB19A1-0EBD-F740-87BB-09DBFDD6A767}"/>
          </ac:cxnSpMkLst>
        </pc:cxnChg>
        <pc:cxnChg chg="add del mod topLvl">
          <ac:chgData name="Karl Hall" userId="338cca23-ce1e-48ec-8f27-00b6fdada974" providerId="ADAL" clId="{5B13A612-D081-FD44-9B34-19204EEA4ADA}" dt="2022-01-25T09:19:44.810" v="246" actId="21"/>
          <ac:cxnSpMkLst>
            <pc:docMk/>
            <pc:sldMk cId="2909353126" sldId="2145705481"/>
            <ac:cxnSpMk id="31" creationId="{74BFB377-D588-4A45-851D-E296F16F2350}"/>
          </ac:cxnSpMkLst>
        </pc:cxnChg>
        <pc:cxnChg chg="add del mod topLvl">
          <ac:chgData name="Karl Hall" userId="338cca23-ce1e-48ec-8f27-00b6fdada974" providerId="ADAL" clId="{5B13A612-D081-FD44-9B34-19204EEA4ADA}" dt="2022-01-25T09:19:44.810" v="246" actId="21"/>
          <ac:cxnSpMkLst>
            <pc:docMk/>
            <pc:sldMk cId="2909353126" sldId="2145705481"/>
            <ac:cxnSpMk id="32" creationId="{6B1AAF29-2FD9-B04D-89CA-8591C7C6C947}"/>
          </ac:cxnSpMkLst>
        </pc:cxnChg>
        <pc:cxnChg chg="add del mod topLvl">
          <ac:chgData name="Karl Hall" userId="338cca23-ce1e-48ec-8f27-00b6fdada974" providerId="ADAL" clId="{5B13A612-D081-FD44-9B34-19204EEA4ADA}" dt="2022-01-25T09:19:44.810" v="246" actId="21"/>
          <ac:cxnSpMkLst>
            <pc:docMk/>
            <pc:sldMk cId="2909353126" sldId="2145705481"/>
            <ac:cxnSpMk id="33" creationId="{6FB9C3B6-FC4A-0144-A90B-D1B8752E1103}"/>
          </ac:cxnSpMkLst>
        </pc:cxnChg>
        <pc:cxnChg chg="add del mod topLvl">
          <ac:chgData name="Karl Hall" userId="338cca23-ce1e-48ec-8f27-00b6fdada974" providerId="ADAL" clId="{5B13A612-D081-FD44-9B34-19204EEA4ADA}" dt="2022-01-25T09:19:44.810" v="246" actId="21"/>
          <ac:cxnSpMkLst>
            <pc:docMk/>
            <pc:sldMk cId="2909353126" sldId="2145705481"/>
            <ac:cxnSpMk id="34" creationId="{5B266FB0-3F94-D245-9859-EF9B1F7B4BF9}"/>
          </ac:cxnSpMkLst>
        </pc:cxnChg>
        <pc:cxnChg chg="add del mod topLvl">
          <ac:chgData name="Karl Hall" userId="338cca23-ce1e-48ec-8f27-00b6fdada974" providerId="ADAL" clId="{5B13A612-D081-FD44-9B34-19204EEA4ADA}" dt="2022-01-25T09:19:44.810" v="246" actId="21"/>
          <ac:cxnSpMkLst>
            <pc:docMk/>
            <pc:sldMk cId="2909353126" sldId="2145705481"/>
            <ac:cxnSpMk id="35" creationId="{81ACAD3F-5761-164B-81D2-9713D90BBA76}"/>
          </ac:cxnSpMkLst>
        </pc:cxnChg>
        <pc:cxnChg chg="del mod topLvl">
          <ac:chgData name="Karl Hall" userId="338cca23-ce1e-48ec-8f27-00b6fdada974" providerId="ADAL" clId="{5B13A612-D081-FD44-9B34-19204EEA4ADA}" dt="2022-01-25T09:17:17.895" v="181" actId="478"/>
          <ac:cxnSpMkLst>
            <pc:docMk/>
            <pc:sldMk cId="2909353126" sldId="2145705481"/>
            <ac:cxnSpMk id="36" creationId="{2856B47F-E14C-D449-8D7C-8DFD34F05B53}"/>
          </ac:cxnSpMkLst>
        </pc:cxnChg>
        <pc:cxnChg chg="add del mod topLvl">
          <ac:chgData name="Karl Hall" userId="338cca23-ce1e-48ec-8f27-00b6fdada974" providerId="ADAL" clId="{5B13A612-D081-FD44-9B34-19204EEA4ADA}" dt="2022-01-25T09:19:44.810" v="246" actId="21"/>
          <ac:cxnSpMkLst>
            <pc:docMk/>
            <pc:sldMk cId="2909353126" sldId="2145705481"/>
            <ac:cxnSpMk id="37" creationId="{2066BFC0-96D5-8642-B2DE-13149914B9F6}"/>
          </ac:cxnSpMkLst>
        </pc:cxnChg>
        <pc:cxnChg chg="add del mod topLvl">
          <ac:chgData name="Karl Hall" userId="338cca23-ce1e-48ec-8f27-00b6fdada974" providerId="ADAL" clId="{5B13A612-D081-FD44-9B34-19204EEA4ADA}" dt="2022-01-25T09:19:44.810" v="246" actId="21"/>
          <ac:cxnSpMkLst>
            <pc:docMk/>
            <pc:sldMk cId="2909353126" sldId="2145705481"/>
            <ac:cxnSpMk id="38" creationId="{C1595B48-AEAE-FE4C-A9FB-B75E42159761}"/>
          </ac:cxnSpMkLst>
        </pc:cxnChg>
        <pc:cxnChg chg="add del mod topLvl">
          <ac:chgData name="Karl Hall" userId="338cca23-ce1e-48ec-8f27-00b6fdada974" providerId="ADAL" clId="{5B13A612-D081-FD44-9B34-19204EEA4ADA}" dt="2022-01-25T09:19:44.810" v="246" actId="21"/>
          <ac:cxnSpMkLst>
            <pc:docMk/>
            <pc:sldMk cId="2909353126" sldId="2145705481"/>
            <ac:cxnSpMk id="39" creationId="{7BC35E84-0A21-5945-B07D-B04A9102018E}"/>
          </ac:cxnSpMkLst>
        </pc:cxnChg>
        <pc:cxnChg chg="add del mod topLvl">
          <ac:chgData name="Karl Hall" userId="338cca23-ce1e-48ec-8f27-00b6fdada974" providerId="ADAL" clId="{5B13A612-D081-FD44-9B34-19204EEA4ADA}" dt="2022-01-25T09:19:44.810" v="246" actId="21"/>
          <ac:cxnSpMkLst>
            <pc:docMk/>
            <pc:sldMk cId="2909353126" sldId="2145705481"/>
            <ac:cxnSpMk id="40" creationId="{9CA56655-E868-0E41-A476-FFAE73A67309}"/>
          </ac:cxnSpMkLst>
        </pc:cxnChg>
        <pc:cxnChg chg="add del mod topLvl">
          <ac:chgData name="Karl Hall" userId="338cca23-ce1e-48ec-8f27-00b6fdada974" providerId="ADAL" clId="{5B13A612-D081-FD44-9B34-19204EEA4ADA}" dt="2022-01-25T09:19:44.810" v="246" actId="21"/>
          <ac:cxnSpMkLst>
            <pc:docMk/>
            <pc:sldMk cId="2909353126" sldId="2145705481"/>
            <ac:cxnSpMk id="41" creationId="{4FBBF0C0-8A53-DC43-BD65-77E01C77AB51}"/>
          </ac:cxnSpMkLst>
        </pc:cxnChg>
        <pc:cxnChg chg="add del mod topLvl">
          <ac:chgData name="Karl Hall" userId="338cca23-ce1e-48ec-8f27-00b6fdada974" providerId="ADAL" clId="{5B13A612-D081-FD44-9B34-19204EEA4ADA}" dt="2022-01-25T09:19:44.810" v="246" actId="21"/>
          <ac:cxnSpMkLst>
            <pc:docMk/>
            <pc:sldMk cId="2909353126" sldId="2145705481"/>
            <ac:cxnSpMk id="42" creationId="{C7213E44-151F-E949-A1B5-6B2B5C9209C3}"/>
          </ac:cxnSpMkLst>
        </pc:cxnChg>
        <pc:cxnChg chg="del mod topLvl">
          <ac:chgData name="Karl Hall" userId="338cca23-ce1e-48ec-8f27-00b6fdada974" providerId="ADAL" clId="{5B13A612-D081-FD44-9B34-19204EEA4ADA}" dt="2022-01-25T09:41:16.948" v="552" actId="478"/>
          <ac:cxnSpMkLst>
            <pc:docMk/>
            <pc:sldMk cId="2909353126" sldId="2145705481"/>
            <ac:cxnSpMk id="43" creationId="{DC539A1A-D2AE-834B-977B-26966F9485D3}"/>
          </ac:cxnSpMkLst>
        </pc:cxnChg>
        <pc:cxnChg chg="del mod topLvl">
          <ac:chgData name="Karl Hall" userId="338cca23-ce1e-48ec-8f27-00b6fdada974" providerId="ADAL" clId="{5B13A612-D081-FD44-9B34-19204EEA4ADA}" dt="2022-01-25T09:39:15.286" v="482" actId="478"/>
          <ac:cxnSpMkLst>
            <pc:docMk/>
            <pc:sldMk cId="2909353126" sldId="2145705481"/>
            <ac:cxnSpMk id="44" creationId="{C4588208-FE0A-4040-AA59-6E4C6C8E5094}"/>
          </ac:cxnSpMkLst>
        </pc:cxnChg>
        <pc:cxnChg chg="del mod topLvl">
          <ac:chgData name="Karl Hall" userId="338cca23-ce1e-48ec-8f27-00b6fdada974" providerId="ADAL" clId="{5B13A612-D081-FD44-9B34-19204EEA4ADA}" dt="2022-01-25T09:39:47.422" v="495" actId="478"/>
          <ac:cxnSpMkLst>
            <pc:docMk/>
            <pc:sldMk cId="2909353126" sldId="2145705481"/>
            <ac:cxnSpMk id="45" creationId="{686DBF23-F3EB-2441-A068-081B2D5D26D1}"/>
          </ac:cxnSpMkLst>
        </pc:cxnChg>
        <pc:cxnChg chg="del mod topLvl">
          <ac:chgData name="Karl Hall" userId="338cca23-ce1e-48ec-8f27-00b6fdada974" providerId="ADAL" clId="{5B13A612-D081-FD44-9B34-19204EEA4ADA}" dt="2022-01-25T09:41:39.783" v="558" actId="478"/>
          <ac:cxnSpMkLst>
            <pc:docMk/>
            <pc:sldMk cId="2909353126" sldId="2145705481"/>
            <ac:cxnSpMk id="48" creationId="{8A6AF8C2-C3D4-114A-9713-4A7E7CEE3E10}"/>
          </ac:cxnSpMkLst>
        </pc:cxnChg>
        <pc:cxnChg chg="del mod topLvl">
          <ac:chgData name="Karl Hall" userId="338cca23-ce1e-48ec-8f27-00b6fdada974" providerId="ADAL" clId="{5B13A612-D081-FD44-9B34-19204EEA4ADA}" dt="2022-01-25T09:40:11.206" v="513" actId="478"/>
          <ac:cxnSpMkLst>
            <pc:docMk/>
            <pc:sldMk cId="2909353126" sldId="2145705481"/>
            <ac:cxnSpMk id="50" creationId="{7E97A7AE-938D-0A42-B793-3D07E19853A8}"/>
          </ac:cxnSpMkLst>
        </pc:cxnChg>
        <pc:cxnChg chg="del mod topLvl">
          <ac:chgData name="Karl Hall" userId="338cca23-ce1e-48ec-8f27-00b6fdada974" providerId="ADAL" clId="{5B13A612-D081-FD44-9B34-19204EEA4ADA}" dt="2022-01-25T09:40:33.406" v="532" actId="478"/>
          <ac:cxnSpMkLst>
            <pc:docMk/>
            <pc:sldMk cId="2909353126" sldId="2145705481"/>
            <ac:cxnSpMk id="51" creationId="{E5402939-9556-164C-8F7C-AAFDAA8BA411}"/>
          </ac:cxnSpMkLst>
        </pc:cxnChg>
        <pc:cxnChg chg="del mod topLvl">
          <ac:chgData name="Karl Hall" userId="338cca23-ce1e-48ec-8f27-00b6fdada974" providerId="ADAL" clId="{5B13A612-D081-FD44-9B34-19204EEA4ADA}" dt="2022-01-25T09:24:26.406" v="264" actId="478"/>
          <ac:cxnSpMkLst>
            <pc:docMk/>
            <pc:sldMk cId="2909353126" sldId="2145705481"/>
            <ac:cxnSpMk id="53" creationId="{3CF66CFA-71F1-8844-8E1B-7BBFCAAE4CD9}"/>
          </ac:cxnSpMkLst>
        </pc:cxnChg>
        <pc:cxnChg chg="del mod topLvl">
          <ac:chgData name="Karl Hall" userId="338cca23-ce1e-48ec-8f27-00b6fdada974" providerId="ADAL" clId="{5B13A612-D081-FD44-9B34-19204EEA4ADA}" dt="2022-01-25T09:24:26.406" v="264" actId="478"/>
          <ac:cxnSpMkLst>
            <pc:docMk/>
            <pc:sldMk cId="2909353126" sldId="2145705481"/>
            <ac:cxnSpMk id="54" creationId="{3ABDF4D5-14DC-684D-ADE1-B9D68BFF259E}"/>
          </ac:cxnSpMkLst>
        </pc:cxnChg>
        <pc:cxnChg chg="del mod topLvl">
          <ac:chgData name="Karl Hall" userId="338cca23-ce1e-48ec-8f27-00b6fdada974" providerId="ADAL" clId="{5B13A612-D081-FD44-9B34-19204EEA4ADA}" dt="2022-01-25T09:24:26.406" v="264" actId="478"/>
          <ac:cxnSpMkLst>
            <pc:docMk/>
            <pc:sldMk cId="2909353126" sldId="2145705481"/>
            <ac:cxnSpMk id="55" creationId="{0D701017-3B5B-A747-8F06-ECEADC0A8671}"/>
          </ac:cxnSpMkLst>
        </pc:cxnChg>
        <pc:cxnChg chg="del mod topLvl">
          <ac:chgData name="Karl Hall" userId="338cca23-ce1e-48ec-8f27-00b6fdada974" providerId="ADAL" clId="{5B13A612-D081-FD44-9B34-19204EEA4ADA}" dt="2022-01-25T09:24:26.406" v="264" actId="478"/>
          <ac:cxnSpMkLst>
            <pc:docMk/>
            <pc:sldMk cId="2909353126" sldId="2145705481"/>
            <ac:cxnSpMk id="56" creationId="{524B0B0B-4429-C240-BCE7-8C513A90CE3A}"/>
          </ac:cxnSpMkLst>
        </pc:cxnChg>
        <pc:cxnChg chg="del mod topLvl">
          <ac:chgData name="Karl Hall" userId="338cca23-ce1e-48ec-8f27-00b6fdada974" providerId="ADAL" clId="{5B13A612-D081-FD44-9B34-19204EEA4ADA}" dt="2022-01-25T09:31:35.373" v="409" actId="478"/>
          <ac:cxnSpMkLst>
            <pc:docMk/>
            <pc:sldMk cId="2909353126" sldId="2145705481"/>
            <ac:cxnSpMk id="63" creationId="{BDA620BA-9D69-8249-BEEA-796830D8015C}"/>
          </ac:cxnSpMkLst>
        </pc:cxnChg>
        <pc:cxnChg chg="add mod">
          <ac:chgData name="Karl Hall" userId="338cca23-ce1e-48ec-8f27-00b6fdada974" providerId="ADAL" clId="{5B13A612-D081-FD44-9B34-19204EEA4ADA}" dt="2022-01-25T09:41:21.341" v="553" actId="571"/>
          <ac:cxnSpMkLst>
            <pc:docMk/>
            <pc:sldMk cId="2909353126" sldId="2145705481"/>
            <ac:cxnSpMk id="98" creationId="{DB93433A-DAB1-754F-816C-6A64DB5EA7DE}"/>
          </ac:cxnSpMkLst>
        </pc:cxnChg>
        <pc:cxnChg chg="add mod">
          <ac:chgData name="Karl Hall" userId="338cca23-ce1e-48ec-8f27-00b6fdada974" providerId="ADAL" clId="{5B13A612-D081-FD44-9B34-19204EEA4ADA}" dt="2022-01-25T09:41:21.341" v="553" actId="571"/>
          <ac:cxnSpMkLst>
            <pc:docMk/>
            <pc:sldMk cId="2909353126" sldId="2145705481"/>
            <ac:cxnSpMk id="99" creationId="{E4F4A0B8-7CEE-E440-8084-5C8D86933991}"/>
          </ac:cxnSpMkLst>
        </pc:cxnChg>
        <pc:cxnChg chg="add mod">
          <ac:chgData name="Karl Hall" userId="338cca23-ce1e-48ec-8f27-00b6fdada974" providerId="ADAL" clId="{5B13A612-D081-FD44-9B34-19204EEA4ADA}" dt="2022-01-25T09:41:21.341" v="553" actId="571"/>
          <ac:cxnSpMkLst>
            <pc:docMk/>
            <pc:sldMk cId="2909353126" sldId="2145705481"/>
            <ac:cxnSpMk id="100" creationId="{1C94CBBE-D913-3E41-9A08-06AA59E6C837}"/>
          </ac:cxnSpMkLst>
        </pc:cxnChg>
        <pc:cxnChg chg="add mod">
          <ac:chgData name="Karl Hall" userId="338cca23-ce1e-48ec-8f27-00b6fdada974" providerId="ADAL" clId="{5B13A612-D081-FD44-9B34-19204EEA4ADA}" dt="2022-01-25T09:41:21.341" v="553" actId="571"/>
          <ac:cxnSpMkLst>
            <pc:docMk/>
            <pc:sldMk cId="2909353126" sldId="2145705481"/>
            <ac:cxnSpMk id="101" creationId="{5172FA06-4964-4544-9B4E-DE8F6D3500F7}"/>
          </ac:cxnSpMkLst>
        </pc:cxnChg>
        <pc:cxnChg chg="add mod">
          <ac:chgData name="Karl Hall" userId="338cca23-ce1e-48ec-8f27-00b6fdada974" providerId="ADAL" clId="{5B13A612-D081-FD44-9B34-19204EEA4ADA}" dt="2022-01-25T09:41:21.341" v="553" actId="571"/>
          <ac:cxnSpMkLst>
            <pc:docMk/>
            <pc:sldMk cId="2909353126" sldId="2145705481"/>
            <ac:cxnSpMk id="102" creationId="{883C1EFB-6C47-1D40-B23E-688A977B5528}"/>
          </ac:cxnSpMkLst>
        </pc:cxnChg>
        <pc:cxnChg chg="add mod">
          <ac:chgData name="Karl Hall" userId="338cca23-ce1e-48ec-8f27-00b6fdada974" providerId="ADAL" clId="{5B13A612-D081-FD44-9B34-19204EEA4ADA}" dt="2022-01-25T09:41:21.341" v="553" actId="571"/>
          <ac:cxnSpMkLst>
            <pc:docMk/>
            <pc:sldMk cId="2909353126" sldId="2145705481"/>
            <ac:cxnSpMk id="103" creationId="{AC1E8D61-63B6-A843-86BB-8CFB1B5A8BD4}"/>
          </ac:cxnSpMkLst>
        </pc:cxnChg>
        <pc:cxnChg chg="add mod">
          <ac:chgData name="Karl Hall" userId="338cca23-ce1e-48ec-8f27-00b6fdada974" providerId="ADAL" clId="{5B13A612-D081-FD44-9B34-19204EEA4ADA}" dt="2022-01-25T09:41:21.341" v="553" actId="571"/>
          <ac:cxnSpMkLst>
            <pc:docMk/>
            <pc:sldMk cId="2909353126" sldId="2145705481"/>
            <ac:cxnSpMk id="104" creationId="{BD03751C-E08B-804F-8E0C-FDEE2F8C89AA}"/>
          </ac:cxnSpMkLst>
        </pc:cxnChg>
        <pc:cxnChg chg="add mod">
          <ac:chgData name="Karl Hall" userId="338cca23-ce1e-48ec-8f27-00b6fdada974" providerId="ADAL" clId="{5B13A612-D081-FD44-9B34-19204EEA4ADA}" dt="2022-01-25T09:41:21.341" v="553" actId="571"/>
          <ac:cxnSpMkLst>
            <pc:docMk/>
            <pc:sldMk cId="2909353126" sldId="2145705481"/>
            <ac:cxnSpMk id="105" creationId="{FF157470-8007-664C-8B82-CF5ECFE57DD4}"/>
          </ac:cxnSpMkLst>
        </pc:cxnChg>
        <pc:cxnChg chg="add mod">
          <ac:chgData name="Karl Hall" userId="338cca23-ce1e-48ec-8f27-00b6fdada974" providerId="ADAL" clId="{5B13A612-D081-FD44-9B34-19204EEA4ADA}" dt="2022-01-25T09:41:21.341" v="553" actId="571"/>
          <ac:cxnSpMkLst>
            <pc:docMk/>
            <pc:sldMk cId="2909353126" sldId="2145705481"/>
            <ac:cxnSpMk id="106" creationId="{27883CD7-A72F-354A-AB7C-58FDC213FB80}"/>
          </ac:cxnSpMkLst>
        </pc:cxnChg>
        <pc:cxnChg chg="add mod">
          <ac:chgData name="Karl Hall" userId="338cca23-ce1e-48ec-8f27-00b6fdada974" providerId="ADAL" clId="{5B13A612-D081-FD44-9B34-19204EEA4ADA}" dt="2022-01-25T09:41:21.341" v="553" actId="571"/>
          <ac:cxnSpMkLst>
            <pc:docMk/>
            <pc:sldMk cId="2909353126" sldId="2145705481"/>
            <ac:cxnSpMk id="107" creationId="{A7701797-61A5-F643-9B9E-4E5AE632994A}"/>
          </ac:cxnSpMkLst>
        </pc:cxnChg>
        <pc:cxnChg chg="add mod">
          <ac:chgData name="Karl Hall" userId="338cca23-ce1e-48ec-8f27-00b6fdada974" providerId="ADAL" clId="{5B13A612-D081-FD44-9B34-19204EEA4ADA}" dt="2022-01-25T09:41:21.341" v="553" actId="571"/>
          <ac:cxnSpMkLst>
            <pc:docMk/>
            <pc:sldMk cId="2909353126" sldId="2145705481"/>
            <ac:cxnSpMk id="108" creationId="{C56D2A28-6CD1-4348-A7E6-67F4C4327921}"/>
          </ac:cxnSpMkLst>
        </pc:cxnChg>
        <pc:cxnChg chg="add mod">
          <ac:chgData name="Karl Hall" userId="338cca23-ce1e-48ec-8f27-00b6fdada974" providerId="ADAL" clId="{5B13A612-D081-FD44-9B34-19204EEA4ADA}" dt="2022-01-25T09:41:21.341" v="553" actId="571"/>
          <ac:cxnSpMkLst>
            <pc:docMk/>
            <pc:sldMk cId="2909353126" sldId="2145705481"/>
            <ac:cxnSpMk id="109" creationId="{075E673C-1AFF-AC4F-91EA-2B5FBAF74E13}"/>
          </ac:cxnSpMkLst>
        </pc:cxnChg>
        <pc:cxnChg chg="add mod">
          <ac:chgData name="Karl Hall" userId="338cca23-ce1e-48ec-8f27-00b6fdada974" providerId="ADAL" clId="{5B13A612-D081-FD44-9B34-19204EEA4ADA}" dt="2022-01-25T09:41:21.341" v="553" actId="571"/>
          <ac:cxnSpMkLst>
            <pc:docMk/>
            <pc:sldMk cId="2909353126" sldId="2145705481"/>
            <ac:cxnSpMk id="110" creationId="{7F4BD08E-CBEA-094D-B6E8-63BA72514E89}"/>
          </ac:cxnSpMkLst>
        </pc:cxnChg>
        <pc:cxnChg chg="add mod">
          <ac:chgData name="Karl Hall" userId="338cca23-ce1e-48ec-8f27-00b6fdada974" providerId="ADAL" clId="{5B13A612-D081-FD44-9B34-19204EEA4ADA}" dt="2022-01-25T09:41:21.341" v="553" actId="571"/>
          <ac:cxnSpMkLst>
            <pc:docMk/>
            <pc:sldMk cId="2909353126" sldId="2145705481"/>
            <ac:cxnSpMk id="111" creationId="{A18F570A-E9B5-1E4F-A4BC-65FBAD415763}"/>
          </ac:cxnSpMkLst>
        </pc:cxnChg>
        <pc:cxnChg chg="add mod">
          <ac:chgData name="Karl Hall" userId="338cca23-ce1e-48ec-8f27-00b6fdada974" providerId="ADAL" clId="{5B13A612-D081-FD44-9B34-19204EEA4ADA}" dt="2022-01-25T09:41:21.341" v="553" actId="571"/>
          <ac:cxnSpMkLst>
            <pc:docMk/>
            <pc:sldMk cId="2909353126" sldId="2145705481"/>
            <ac:cxnSpMk id="112" creationId="{C7B1F7F3-6BCD-B944-A408-A171F6203F13}"/>
          </ac:cxnSpMkLst>
        </pc:cxnChg>
        <pc:cxnChg chg="add mod">
          <ac:chgData name="Karl Hall" userId="338cca23-ce1e-48ec-8f27-00b6fdada974" providerId="ADAL" clId="{5B13A612-D081-FD44-9B34-19204EEA4ADA}" dt="2022-01-25T09:41:21.341" v="553" actId="571"/>
          <ac:cxnSpMkLst>
            <pc:docMk/>
            <pc:sldMk cId="2909353126" sldId="2145705481"/>
            <ac:cxnSpMk id="113" creationId="{47E6EE34-6F48-C84E-9A34-BA1F1DE81EE3}"/>
          </ac:cxnSpMkLst>
        </pc:cxnChg>
        <pc:cxnChg chg="add mod">
          <ac:chgData name="Karl Hall" userId="338cca23-ce1e-48ec-8f27-00b6fdada974" providerId="ADAL" clId="{5B13A612-D081-FD44-9B34-19204EEA4ADA}" dt="2022-01-25T09:41:21.341" v="553" actId="571"/>
          <ac:cxnSpMkLst>
            <pc:docMk/>
            <pc:sldMk cId="2909353126" sldId="2145705481"/>
            <ac:cxnSpMk id="114" creationId="{173CBF43-1E7C-F04E-A145-C069BE0EA73D}"/>
          </ac:cxnSpMkLst>
        </pc:cxnChg>
        <pc:cxnChg chg="add mod">
          <ac:chgData name="Karl Hall" userId="338cca23-ce1e-48ec-8f27-00b6fdada974" providerId="ADAL" clId="{5B13A612-D081-FD44-9B34-19204EEA4ADA}" dt="2022-01-25T09:41:21.341" v="553" actId="571"/>
          <ac:cxnSpMkLst>
            <pc:docMk/>
            <pc:sldMk cId="2909353126" sldId="2145705481"/>
            <ac:cxnSpMk id="115" creationId="{31B3D1C4-A82C-664A-981C-D742193947B4}"/>
          </ac:cxnSpMkLst>
        </pc:cxnChg>
        <pc:cxnChg chg="add mod">
          <ac:chgData name="Karl Hall" userId="338cca23-ce1e-48ec-8f27-00b6fdada974" providerId="ADAL" clId="{5B13A612-D081-FD44-9B34-19204EEA4ADA}" dt="2022-01-25T09:41:21.341" v="553" actId="571"/>
          <ac:cxnSpMkLst>
            <pc:docMk/>
            <pc:sldMk cId="2909353126" sldId="2145705481"/>
            <ac:cxnSpMk id="123" creationId="{3460A7B3-D301-9649-A6C3-3698623CFED5}"/>
          </ac:cxnSpMkLst>
        </pc:cxnChg>
        <pc:cxnChg chg="add mod">
          <ac:chgData name="Karl Hall" userId="338cca23-ce1e-48ec-8f27-00b6fdada974" providerId="ADAL" clId="{5B13A612-D081-FD44-9B34-19204EEA4ADA}" dt="2022-01-25T09:41:21.341" v="553" actId="571"/>
          <ac:cxnSpMkLst>
            <pc:docMk/>
            <pc:sldMk cId="2909353126" sldId="2145705481"/>
            <ac:cxnSpMk id="124" creationId="{C2FC905C-5512-F64A-AF5F-1A1C019E3FC1}"/>
          </ac:cxnSpMkLst>
        </pc:cxnChg>
        <pc:cxnChg chg="add mod">
          <ac:chgData name="Karl Hall" userId="338cca23-ce1e-48ec-8f27-00b6fdada974" providerId="ADAL" clId="{5B13A612-D081-FD44-9B34-19204EEA4ADA}" dt="2022-01-25T09:41:21.341" v="553" actId="571"/>
          <ac:cxnSpMkLst>
            <pc:docMk/>
            <pc:sldMk cId="2909353126" sldId="2145705481"/>
            <ac:cxnSpMk id="125" creationId="{6D50B8A3-4E12-2D44-9496-99B4C7245997}"/>
          </ac:cxnSpMkLst>
        </pc:cxnChg>
        <pc:cxnChg chg="add mod">
          <ac:chgData name="Karl Hall" userId="338cca23-ce1e-48ec-8f27-00b6fdada974" providerId="ADAL" clId="{5B13A612-D081-FD44-9B34-19204EEA4ADA}" dt="2022-01-25T09:41:21.341" v="553" actId="571"/>
          <ac:cxnSpMkLst>
            <pc:docMk/>
            <pc:sldMk cId="2909353126" sldId="2145705481"/>
            <ac:cxnSpMk id="126" creationId="{E2B7EFC2-7901-C247-9FA7-E69C7ACCA9FA}"/>
          </ac:cxnSpMkLst>
        </pc:cxnChg>
        <pc:cxnChg chg="add mod">
          <ac:chgData name="Karl Hall" userId="338cca23-ce1e-48ec-8f27-00b6fdada974" providerId="ADAL" clId="{5B13A612-D081-FD44-9B34-19204EEA4ADA}" dt="2022-01-25T09:41:59.898" v="573" actId="1036"/>
          <ac:cxnSpMkLst>
            <pc:docMk/>
            <pc:sldMk cId="2909353126" sldId="2145705481"/>
            <ac:cxnSpMk id="151" creationId="{CD0517B0-191F-214E-84A2-B82DBC6028EB}"/>
          </ac:cxnSpMkLst>
        </pc:cxnChg>
        <pc:cxnChg chg="add mod">
          <ac:chgData name="Karl Hall" userId="338cca23-ce1e-48ec-8f27-00b6fdada974" providerId="ADAL" clId="{5B13A612-D081-FD44-9B34-19204EEA4ADA}" dt="2022-01-25T09:41:59.898" v="573" actId="1036"/>
          <ac:cxnSpMkLst>
            <pc:docMk/>
            <pc:sldMk cId="2909353126" sldId="2145705481"/>
            <ac:cxnSpMk id="152" creationId="{192C2F9D-79B1-5F4F-A9B2-FFE1C8E985F4}"/>
          </ac:cxnSpMkLst>
        </pc:cxnChg>
        <pc:cxnChg chg="add mod">
          <ac:chgData name="Karl Hall" userId="338cca23-ce1e-48ec-8f27-00b6fdada974" providerId="ADAL" clId="{5B13A612-D081-FD44-9B34-19204EEA4ADA}" dt="2022-01-25T09:41:21.341" v="553" actId="571"/>
          <ac:cxnSpMkLst>
            <pc:docMk/>
            <pc:sldMk cId="2909353126" sldId="2145705481"/>
            <ac:cxnSpMk id="157" creationId="{4980F359-E977-A948-996A-46733C7C456A}"/>
          </ac:cxnSpMkLst>
        </pc:cxnChg>
        <pc:cxnChg chg="add mod">
          <ac:chgData name="Karl Hall" userId="338cca23-ce1e-48ec-8f27-00b6fdada974" providerId="ADAL" clId="{5B13A612-D081-FD44-9B34-19204EEA4ADA}" dt="2022-01-25T09:41:21.341" v="553" actId="571"/>
          <ac:cxnSpMkLst>
            <pc:docMk/>
            <pc:sldMk cId="2909353126" sldId="2145705481"/>
            <ac:cxnSpMk id="160" creationId="{7B447599-0546-D945-94AD-4A241CC97DFA}"/>
          </ac:cxnSpMkLst>
        </pc:cxnChg>
        <pc:cxnChg chg="add mod">
          <ac:chgData name="Karl Hall" userId="338cca23-ce1e-48ec-8f27-00b6fdada974" providerId="ADAL" clId="{5B13A612-D081-FD44-9B34-19204EEA4ADA}" dt="2022-01-25T09:41:59.898" v="573" actId="1036"/>
          <ac:cxnSpMkLst>
            <pc:docMk/>
            <pc:sldMk cId="2909353126" sldId="2145705481"/>
            <ac:cxnSpMk id="167" creationId="{449B5A67-DE70-E24B-AF40-ED74E9149D27}"/>
          </ac:cxnSpMkLst>
        </pc:cxnChg>
        <pc:cxnChg chg="add mod">
          <ac:chgData name="Karl Hall" userId="338cca23-ce1e-48ec-8f27-00b6fdada974" providerId="ADAL" clId="{5B13A612-D081-FD44-9B34-19204EEA4ADA}" dt="2022-01-25T09:41:59.898" v="573" actId="1036"/>
          <ac:cxnSpMkLst>
            <pc:docMk/>
            <pc:sldMk cId="2909353126" sldId="2145705481"/>
            <ac:cxnSpMk id="168" creationId="{E81B475F-928B-9144-A47C-4E7B338280C0}"/>
          </ac:cxnSpMkLst>
        </pc:cxnChg>
        <pc:cxnChg chg="add mod">
          <ac:chgData name="Karl Hall" userId="338cca23-ce1e-48ec-8f27-00b6fdada974" providerId="ADAL" clId="{5B13A612-D081-FD44-9B34-19204EEA4ADA}" dt="2022-01-25T09:41:59.898" v="573" actId="1036"/>
          <ac:cxnSpMkLst>
            <pc:docMk/>
            <pc:sldMk cId="2909353126" sldId="2145705481"/>
            <ac:cxnSpMk id="170" creationId="{5DA6C54B-352C-3D43-8AC6-7276E41953C2}"/>
          </ac:cxnSpMkLst>
        </pc:cxnChg>
        <pc:cxnChg chg="add mod">
          <ac:chgData name="Karl Hall" userId="338cca23-ce1e-48ec-8f27-00b6fdada974" providerId="ADAL" clId="{5B13A612-D081-FD44-9B34-19204EEA4ADA}" dt="2022-01-25T09:41:59.898" v="573" actId="1036"/>
          <ac:cxnSpMkLst>
            <pc:docMk/>
            <pc:sldMk cId="2909353126" sldId="2145705481"/>
            <ac:cxnSpMk id="173" creationId="{B1281AD7-038C-E84A-BFA5-22C8D871C5D5}"/>
          </ac:cxnSpMkLst>
        </pc:cxnChg>
        <pc:cxnChg chg="add mod">
          <ac:chgData name="Karl Hall" userId="338cca23-ce1e-48ec-8f27-00b6fdada974" providerId="ADAL" clId="{5B13A612-D081-FD44-9B34-19204EEA4ADA}" dt="2022-01-25T09:41:34.008" v="557" actId="14100"/>
          <ac:cxnSpMkLst>
            <pc:docMk/>
            <pc:sldMk cId="2909353126" sldId="2145705481"/>
            <ac:cxnSpMk id="176" creationId="{EC694A87-93C0-6044-9134-21D7E37FB0B0}"/>
          </ac:cxnSpMkLst>
        </pc:cxnChg>
        <pc:cxnChg chg="add mod">
          <ac:chgData name="Karl Hall" userId="338cca23-ce1e-48ec-8f27-00b6fdada974" providerId="ADAL" clId="{5B13A612-D081-FD44-9B34-19204EEA4ADA}" dt="2022-01-25T09:41:59.898" v="573" actId="1036"/>
          <ac:cxnSpMkLst>
            <pc:docMk/>
            <pc:sldMk cId="2909353126" sldId="2145705481"/>
            <ac:cxnSpMk id="179" creationId="{B2C9038E-6F03-524B-81A2-ED9C96410868}"/>
          </ac:cxnSpMkLst>
        </pc:cxnChg>
      </pc:sldChg>
      <pc:sldChg chg="mod modShow">
        <pc:chgData name="Karl Hall" userId="338cca23-ce1e-48ec-8f27-00b6fdada974" providerId="ADAL" clId="{5B13A612-D081-FD44-9B34-19204EEA4ADA}" dt="2022-01-25T09:42:19.935" v="575" actId="729"/>
        <pc:sldMkLst>
          <pc:docMk/>
          <pc:sldMk cId="2338027096" sldId="2145705482"/>
        </pc:sldMkLst>
      </pc:sldChg>
    </pc:docChg>
  </pc:docChgLst>
  <pc:docChgLst>
    <pc:chgData name="Navendu Sanwal" userId="b195abe4-d314-418f-93a1-83b39d720a91" providerId="ADAL" clId="{ECF75F18-FB59-D14E-BB87-F9372ECCE996}"/>
    <pc:docChg chg="undo custSel modSld">
      <pc:chgData name="Navendu Sanwal" userId="b195abe4-d314-418f-93a1-83b39d720a91" providerId="ADAL" clId="{ECF75F18-FB59-D14E-BB87-F9372ECCE996}" dt="2022-03-10T07:40:22.606" v="1" actId="1076"/>
      <pc:docMkLst>
        <pc:docMk/>
      </pc:docMkLst>
      <pc:sldChg chg="modSp mod">
        <pc:chgData name="Navendu Sanwal" userId="b195abe4-d314-418f-93a1-83b39d720a91" providerId="ADAL" clId="{ECF75F18-FB59-D14E-BB87-F9372ECCE996}" dt="2022-03-10T07:40:22.606" v="1" actId="1076"/>
        <pc:sldMkLst>
          <pc:docMk/>
          <pc:sldMk cId="1967750365" sldId="2145705457"/>
        </pc:sldMkLst>
        <pc:spChg chg="mod">
          <ac:chgData name="Navendu Sanwal" userId="b195abe4-d314-418f-93a1-83b39d720a91" providerId="ADAL" clId="{ECF75F18-FB59-D14E-BB87-F9372ECCE996}" dt="2022-03-10T07:40:22.606" v="1" actId="1076"/>
          <ac:spMkLst>
            <pc:docMk/>
            <pc:sldMk cId="1967750365" sldId="2145705457"/>
            <ac:spMk id="2" creationId="{E1F6A2F9-50CB-2E4C-A46D-E2649DCBBA7D}"/>
          </ac:spMkLst>
        </pc:spChg>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Futura Next Book" panose="020B0502020204020303" pitchFamily="34" charset="77"/>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Futura Next Book" panose="020B0502020204020303" pitchFamily="34" charset="77"/>
              </a:defRPr>
            </a:lvl1pPr>
          </a:lstStyle>
          <a:p>
            <a:fld id="{63B08556-8587-1447-A3BE-E1063EB1DDE9}" type="datetimeFigureOut">
              <a:rPr lang="en-US" smtClean="0"/>
              <a:pPr/>
              <a:t>4/3/23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Futura Next Book" panose="020B0502020204020303" pitchFamily="34" charset="77"/>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Futura Next Book" panose="020B0502020204020303" pitchFamily="34" charset="77"/>
              </a:defRPr>
            </a:lvl1pPr>
          </a:lstStyle>
          <a:p>
            <a:fld id="{7A98D17C-A7EE-D345-89E6-D3D1C299CC23}" type="slidenum">
              <a:rPr lang="en-US" smtClean="0"/>
              <a:pPr/>
              <a:t>‹#›</a:t>
            </a:fld>
            <a:endParaRPr lang="en-US"/>
          </a:p>
        </p:txBody>
      </p:sp>
    </p:spTree>
    <p:extLst>
      <p:ext uri="{BB962C8B-B14F-4D97-AF65-F5344CB8AC3E}">
        <p14:creationId xmlns:p14="http://schemas.microsoft.com/office/powerpoint/2010/main" val="836470243"/>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Futura Next Book" panose="020B0502020204020303" pitchFamily="34" charset="77"/>
        <a:ea typeface="+mn-ea"/>
        <a:cs typeface="+mn-cs"/>
      </a:defRPr>
    </a:lvl1pPr>
    <a:lvl2pPr marL="457200" algn="l" defTabSz="914400" rtl="0" eaLnBrk="1" latinLnBrk="0" hangingPunct="1">
      <a:defRPr sz="1200" b="0" i="0" kern="1200">
        <a:solidFill>
          <a:schemeClr val="tx1"/>
        </a:solidFill>
        <a:latin typeface="Futura Next Book" panose="020B0502020204020303" pitchFamily="34" charset="77"/>
        <a:ea typeface="+mn-ea"/>
        <a:cs typeface="+mn-cs"/>
      </a:defRPr>
    </a:lvl2pPr>
    <a:lvl3pPr marL="914400" algn="l" defTabSz="914400" rtl="0" eaLnBrk="1" latinLnBrk="0" hangingPunct="1">
      <a:defRPr sz="1200" b="0" i="0" kern="1200">
        <a:solidFill>
          <a:schemeClr val="tx1"/>
        </a:solidFill>
        <a:latin typeface="Futura Next Book" panose="020B0502020204020303" pitchFamily="34" charset="77"/>
        <a:ea typeface="+mn-ea"/>
        <a:cs typeface="+mn-cs"/>
      </a:defRPr>
    </a:lvl3pPr>
    <a:lvl4pPr marL="1371600" algn="l" defTabSz="914400" rtl="0" eaLnBrk="1" latinLnBrk="0" hangingPunct="1">
      <a:defRPr sz="1200" b="0" i="0" kern="1200">
        <a:solidFill>
          <a:schemeClr val="tx1"/>
        </a:solidFill>
        <a:latin typeface="Futura Next Book" panose="020B0502020204020303" pitchFamily="34" charset="77"/>
        <a:ea typeface="+mn-ea"/>
        <a:cs typeface="+mn-cs"/>
      </a:defRPr>
    </a:lvl4pPr>
    <a:lvl5pPr marL="1828800" algn="l" defTabSz="914400" rtl="0" eaLnBrk="1" latinLnBrk="0" hangingPunct="1">
      <a:defRPr sz="1200" b="0" i="0" kern="1200">
        <a:solidFill>
          <a:schemeClr val="tx1"/>
        </a:solidFill>
        <a:latin typeface="Futura Next Book" panose="020B0502020204020303" pitchFamily="34" charset="77"/>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0" i="0" dirty="0">
                <a:solidFill>
                  <a:srgbClr val="000000"/>
                </a:solidFill>
                <a:effectLst/>
                <a:latin typeface="Courier New" panose="02070309020205020404" pitchFamily="49" charset="0"/>
              </a:rPr>
              <a:t>We can create awesome web applications and websites with the technologies we have right now, but there’s still a performance that needs to be considered. And at that point, there are many discussions on the way, applications should be rendered.</a:t>
            </a:r>
            <a:endParaRPr lang="en-GB" dirty="0">
              <a:effectLst/>
            </a:endParaRPr>
          </a:p>
        </p:txBody>
      </p:sp>
      <p:sp>
        <p:nvSpPr>
          <p:cNvPr id="4" name="Slide Number Placeholder 3"/>
          <p:cNvSpPr>
            <a:spLocks noGrp="1"/>
          </p:cNvSpPr>
          <p:nvPr>
            <p:ph type="sldNum" sz="quarter" idx="5"/>
          </p:nvPr>
        </p:nvSpPr>
        <p:spPr/>
        <p:txBody>
          <a:bodyPr/>
          <a:lstStyle/>
          <a:p>
            <a:fld id="{B33DBE06-4D6C-B146-B5EA-77882F6AAF84}" type="slidenum">
              <a:rPr lang="en-US" smtClean="0"/>
              <a:t>1</a:t>
            </a:fld>
            <a:endParaRPr lang="en-US"/>
          </a:p>
        </p:txBody>
      </p:sp>
    </p:spTree>
    <p:extLst>
      <p:ext uri="{BB962C8B-B14F-4D97-AF65-F5344CB8AC3E}">
        <p14:creationId xmlns:p14="http://schemas.microsoft.com/office/powerpoint/2010/main" val="25202281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04382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4663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1991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8169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6289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Just talk about this slide instead of showing</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5386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16</a:t>
            </a:fld>
            <a:endParaRPr lang="en-US"/>
          </a:p>
        </p:txBody>
      </p:sp>
    </p:spTree>
    <p:extLst>
      <p:ext uri="{BB962C8B-B14F-4D97-AF65-F5344CB8AC3E}">
        <p14:creationId xmlns:p14="http://schemas.microsoft.com/office/powerpoint/2010/main" val="2930128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17</a:t>
            </a:fld>
            <a:endParaRPr lang="en-US"/>
          </a:p>
        </p:txBody>
      </p:sp>
    </p:spTree>
    <p:extLst>
      <p:ext uri="{BB962C8B-B14F-4D97-AF65-F5344CB8AC3E}">
        <p14:creationId xmlns:p14="http://schemas.microsoft.com/office/powerpoint/2010/main" val="11495521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 different slides for </a:t>
            </a:r>
            <a:r>
              <a:rPr lang="en-GB" dirty="0" err="1"/>
              <a:t>csr</a:t>
            </a:r>
            <a:r>
              <a:rPr lang="en-GB" dirty="0"/>
              <a:t>, </a:t>
            </a:r>
            <a:r>
              <a:rPr lang="en-GB" dirty="0" err="1"/>
              <a:t>ssr,ssg,isr</a:t>
            </a:r>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35699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Use different slides for </a:t>
            </a:r>
            <a:r>
              <a:rPr lang="en-GB" dirty="0" err="1"/>
              <a:t>csr</a:t>
            </a:r>
            <a:r>
              <a:rPr lang="en-GB" dirty="0"/>
              <a:t>, </a:t>
            </a:r>
            <a:r>
              <a:rPr lang="en-GB" dirty="0" err="1"/>
              <a:t>ssr,ssg,isr</a:t>
            </a:r>
            <a:endParaRPr lang="en-GB"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4464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00887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Talk in Numbers how much time spent on average on project setup and all code quality tools setup , pipelines etc</a:t>
            </a:r>
          </a:p>
          <a:p>
            <a:r>
              <a:rPr lang="en-GB"/>
              <a:t> 2-3 sprints </a:t>
            </a:r>
          </a:p>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09332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examples are time based revalidation of the pages after build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62761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These examples are time based revalidation of the pages after build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90565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33DBE06-4D6C-B146-B5EA-77882F6AAF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07940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4</a:t>
            </a:fld>
            <a:endParaRPr lang="en-US"/>
          </a:p>
        </p:txBody>
      </p:sp>
    </p:spTree>
    <p:extLst>
      <p:ext uri="{BB962C8B-B14F-4D97-AF65-F5344CB8AC3E}">
        <p14:creationId xmlns:p14="http://schemas.microsoft.com/office/powerpoint/2010/main" val="15087941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SSR – Need to talk about for all routes server will send same HTML and on client side after executing of JS actual data loaded </a:t>
            </a:r>
          </a:p>
        </p:txBody>
      </p:sp>
      <p:sp>
        <p:nvSpPr>
          <p:cNvPr id="4" name="Slide Number Placeholder 3"/>
          <p:cNvSpPr>
            <a:spLocks noGrp="1"/>
          </p:cNvSpPr>
          <p:nvPr>
            <p:ph type="sldNum" sz="quarter" idx="5"/>
          </p:nvPr>
        </p:nvSpPr>
        <p:spPr/>
        <p:txBody>
          <a:bodyPr/>
          <a:lstStyle/>
          <a:p>
            <a:fld id="{7A98D17C-A7EE-D345-89E6-D3D1C299CC23}" type="slidenum">
              <a:rPr lang="en-US" smtClean="0"/>
              <a:pPr/>
              <a:t>5</a:t>
            </a:fld>
            <a:endParaRPr lang="en-US"/>
          </a:p>
        </p:txBody>
      </p:sp>
    </p:spTree>
    <p:extLst>
      <p:ext uri="{BB962C8B-B14F-4D97-AF65-F5344CB8AC3E}">
        <p14:creationId xmlns:p14="http://schemas.microsoft.com/office/powerpoint/2010/main" val="8583473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SSR – Need to talk about for all routes server will send same HTML and on client side after executing of JS actual data loaded </a:t>
            </a:r>
          </a:p>
        </p:txBody>
      </p:sp>
      <p:sp>
        <p:nvSpPr>
          <p:cNvPr id="4" name="Slide Number Placeholder 3"/>
          <p:cNvSpPr>
            <a:spLocks noGrp="1"/>
          </p:cNvSpPr>
          <p:nvPr>
            <p:ph type="sldNum" sz="quarter" idx="5"/>
          </p:nvPr>
        </p:nvSpPr>
        <p:spPr/>
        <p:txBody>
          <a:bodyPr/>
          <a:lstStyle/>
          <a:p>
            <a:fld id="{7A98D17C-A7EE-D345-89E6-D3D1C299CC23}" type="slidenum">
              <a:rPr lang="en-US" smtClean="0"/>
              <a:pPr/>
              <a:t>6</a:t>
            </a:fld>
            <a:endParaRPr lang="en-US"/>
          </a:p>
        </p:txBody>
      </p:sp>
    </p:spTree>
    <p:extLst>
      <p:ext uri="{BB962C8B-B14F-4D97-AF65-F5344CB8AC3E}">
        <p14:creationId xmlns:p14="http://schemas.microsoft.com/office/powerpoint/2010/main" val="2606965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SSR – Need to talk about for all routes server will send same HTML and on client side after executing of JS actual data loaded </a:t>
            </a:r>
          </a:p>
        </p:txBody>
      </p:sp>
      <p:sp>
        <p:nvSpPr>
          <p:cNvPr id="4" name="Slide Number Placeholder 3"/>
          <p:cNvSpPr>
            <a:spLocks noGrp="1"/>
          </p:cNvSpPr>
          <p:nvPr>
            <p:ph type="sldNum" sz="quarter" idx="5"/>
          </p:nvPr>
        </p:nvSpPr>
        <p:spPr/>
        <p:txBody>
          <a:bodyPr/>
          <a:lstStyle/>
          <a:p>
            <a:fld id="{7A98D17C-A7EE-D345-89E6-D3D1C299CC23}" type="slidenum">
              <a:rPr lang="en-US" smtClean="0"/>
              <a:pPr/>
              <a:t>7</a:t>
            </a:fld>
            <a:endParaRPr lang="en-US"/>
          </a:p>
        </p:txBody>
      </p:sp>
    </p:spTree>
    <p:extLst>
      <p:ext uri="{BB962C8B-B14F-4D97-AF65-F5344CB8AC3E}">
        <p14:creationId xmlns:p14="http://schemas.microsoft.com/office/powerpoint/2010/main" val="477125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8</a:t>
            </a:fld>
            <a:endParaRPr lang="en-US"/>
          </a:p>
        </p:txBody>
      </p:sp>
    </p:spTree>
    <p:extLst>
      <p:ext uri="{BB962C8B-B14F-4D97-AF65-F5344CB8AC3E}">
        <p14:creationId xmlns:p14="http://schemas.microsoft.com/office/powerpoint/2010/main" val="2890158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98D17C-A7EE-D345-89E6-D3D1C299CC23}" type="slidenum">
              <a:rPr lang="en-US" smtClean="0"/>
              <a:pPr/>
              <a:t>9</a:t>
            </a:fld>
            <a:endParaRPr lang="en-US"/>
          </a:p>
        </p:txBody>
      </p:sp>
    </p:spTree>
    <p:extLst>
      <p:ext uri="{BB962C8B-B14F-4D97-AF65-F5344CB8AC3E}">
        <p14:creationId xmlns:p14="http://schemas.microsoft.com/office/powerpoint/2010/main" val="42323174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7.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7.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rand Mark — Positive">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B3275EB-D295-B044-B04D-B9E2FCE2B31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Slide Number Placeholder 3">
            <a:extLst>
              <a:ext uri="{FF2B5EF4-FFF2-40B4-BE49-F238E27FC236}">
                <a16:creationId xmlns:a16="http://schemas.microsoft.com/office/drawing/2014/main" id="{C36A435C-E2C2-7A40-AAAA-64A88307FDF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41243491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 Image">
    <p:spTree>
      <p:nvGrpSpPr>
        <p:cNvPr id="1" name=""/>
        <p:cNvGrpSpPr/>
        <p:nvPr/>
      </p:nvGrpSpPr>
      <p:grpSpPr>
        <a:xfrm>
          <a:off x="0" y="0"/>
          <a:ext cx="0" cy="0"/>
          <a:chOff x="0" y="0"/>
          <a:chExt cx="0" cy="0"/>
        </a:xfrm>
      </p:grpSpPr>
      <p:sp>
        <p:nvSpPr>
          <p:cNvPr id="5" name="Picture Placeholder 23">
            <a:extLst>
              <a:ext uri="{FF2B5EF4-FFF2-40B4-BE49-F238E27FC236}">
                <a16:creationId xmlns:a16="http://schemas.microsoft.com/office/drawing/2014/main" id="{9AF324A3-A62A-6C4A-AD2B-3849FA3C2F7D}"/>
              </a:ext>
            </a:extLst>
          </p:cNvPr>
          <p:cNvSpPr>
            <a:spLocks noGrp="1"/>
          </p:cNvSpPr>
          <p:nvPr>
            <p:ph type="pic" sz="quarter" idx="14" hasCustomPrompt="1"/>
          </p:nvPr>
        </p:nvSpPr>
        <p:spPr>
          <a:xfrm>
            <a:off x="5864352" y="0"/>
            <a:ext cx="6324600" cy="6858000"/>
          </a:xfrm>
          <a:custGeom>
            <a:avLst/>
            <a:gdLst>
              <a:gd name="connsiteX0" fmla="*/ 516790 w 6324600"/>
              <a:gd name="connsiteY0" fmla="*/ 0 h 6858000"/>
              <a:gd name="connsiteX1" fmla="*/ 6324600 w 6324600"/>
              <a:gd name="connsiteY1" fmla="*/ 0 h 6858000"/>
              <a:gd name="connsiteX2" fmla="*/ 6324600 w 6324600"/>
              <a:gd name="connsiteY2" fmla="*/ 6858000 h 6858000"/>
              <a:gd name="connsiteX3" fmla="*/ 516790 w 6324600"/>
              <a:gd name="connsiteY3" fmla="*/ 6858000 h 6858000"/>
              <a:gd name="connsiteX4" fmla="*/ 364310 w 6324600"/>
              <a:gd name="connsiteY4" fmla="*/ 6321024 h 6858000"/>
              <a:gd name="connsiteX5" fmla="*/ 0 w 6324600"/>
              <a:gd name="connsiteY5" fmla="*/ 3429000 h 6858000"/>
              <a:gd name="connsiteX6" fmla="*/ 364311 w 6324600"/>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24600" h="6858000">
                <a:moveTo>
                  <a:pt x="516790" y="0"/>
                </a:moveTo>
                <a:lnTo>
                  <a:pt x="6324600" y="0"/>
                </a:lnTo>
                <a:lnTo>
                  <a:pt x="6324600"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4690872" cy="219456"/>
          </a:xfrm>
        </p:spPr>
        <p:txBody>
          <a:bodyPr anchor="t" anchorCtr="0">
            <a:noAutofit/>
          </a:bodyPr>
          <a:lstStyle>
            <a:lvl1pPr algn="l">
              <a:lnSpc>
                <a:spcPct val="100000"/>
              </a:lnSpc>
              <a:defRPr sz="1400" spc="50" baseline="0">
                <a:solidFill>
                  <a:schemeClr val="accent1"/>
                </a:solidFill>
              </a:defRPr>
            </a:lvl1pPr>
          </a:lstStyle>
          <a:p>
            <a:r>
              <a:rPr lang="en-US"/>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4690872" cy="4572000"/>
          </a:xfrm>
        </p:spPr>
        <p:txBody>
          <a:bodyPr anchor="ctr" anchorCtr="0"/>
          <a:lstStyle>
            <a:lvl1pPr>
              <a:buAutoNum type="arabicPeriod"/>
              <a:defRPr/>
            </a:lvl1pPr>
            <a:lvl3pPr>
              <a:buAutoNum type="arabicPeriod"/>
              <a:defRPr/>
            </a:lvl3pPr>
            <a:lvl4pPr>
              <a:buAutoNum type="arabicPeriod"/>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2">
            <a:extLst>
              <a:ext uri="{FF2B5EF4-FFF2-40B4-BE49-F238E27FC236}">
                <a16:creationId xmlns:a16="http://schemas.microsoft.com/office/drawing/2014/main" id="{A0B853EA-BBAA-514C-9A67-E8BE2826FDD1}"/>
              </a:ext>
            </a:extLst>
          </p:cNvPr>
          <p:cNvSpPr>
            <a:spLocks noGrp="1"/>
          </p:cNvSpPr>
          <p:nvPr>
            <p:ph type="sldNum" sz="quarter" idx="15"/>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8438105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Divider — Blue 1 lin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54215000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a:p>
        </p:txBody>
      </p:sp>
      <p:pic>
        <p:nvPicPr>
          <p:cNvPr id="5" name="Graphic 4">
            <a:extLst>
              <a:ext uri="{FF2B5EF4-FFF2-40B4-BE49-F238E27FC236}">
                <a16:creationId xmlns:a16="http://schemas.microsoft.com/office/drawing/2014/main" id="{345F7473-12BA-3E49-9F51-BFBDBD580C1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08885" y="6194525"/>
            <a:ext cx="1828049" cy="351272"/>
          </a:xfrm>
          <a:prstGeom prst="rect">
            <a:avLst/>
          </a:prstGeom>
        </p:spPr>
      </p:pic>
    </p:spTree>
    <p:extLst>
      <p:ext uri="{BB962C8B-B14F-4D97-AF65-F5344CB8AC3E}">
        <p14:creationId xmlns:p14="http://schemas.microsoft.com/office/powerpoint/2010/main" val="3370663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Divider — Black 1 line">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204819518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Divider — Red 1 lin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99681358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Divider — Blue 1 lin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71019638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Divider — Green 1 lin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19580856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vider — Image 1 lin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D5721A84-F5F4-AE40-8900-8475A01D9087}"/>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p:cNvSpPr>
            <a:spLocks noGrp="1"/>
          </p:cNvSpPr>
          <p:nvPr>
            <p:ph type="ctrTitle" hasCustomPrompt="1"/>
          </p:nvPr>
        </p:nvSpPr>
        <p:spPr>
          <a:xfrm>
            <a:off x="685978" y="300294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307012"/>
            <a:ext cx="10820170" cy="555601"/>
          </a:xfrm>
        </p:spPr>
        <p:txBody>
          <a:bodyPr anchor="t" anchorCtr="0">
            <a:sp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one line max</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236616521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Divider — Black 2 lines">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chorCtr="0">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AEC7674C-AEF8-E44F-8003-4C5946AFF65A}"/>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25607028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Divider — Red 2 line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07D02553-F605-DB49-A8C8-6661049D1D24}"/>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16114168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rand Mark — Negative">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180853D-3584-A948-BFE4-CE06CAA2BA32}"/>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4" name="Slide Number Placeholder 3">
            <a:extLst>
              <a:ext uri="{FF2B5EF4-FFF2-40B4-BE49-F238E27FC236}">
                <a16:creationId xmlns:a16="http://schemas.microsoft.com/office/drawing/2014/main" id="{9DC715FF-437E-1140-A0C5-C135A00C753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58664600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Divider — Blue 2 lines">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59D914B5-AA0B-D042-8138-CE0A0CACC237}"/>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05024567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Divider — Green 2 lines">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93B77B60-5256-094F-974D-8F64C0514E85}"/>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99535819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vider — Image 2 lines">
    <p:bg>
      <p:bgPr>
        <a:solidFill>
          <a:schemeClr val="bg1"/>
        </a:solidFill>
        <a:effectLst/>
      </p:bgPr>
    </p:bg>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31C68222-E8F1-1446-9FA0-428E005D79C3}"/>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10972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6" name="Slide Number Placeholder 5">
            <a:extLst>
              <a:ext uri="{FF2B5EF4-FFF2-40B4-BE49-F238E27FC236}">
                <a16:creationId xmlns:a16="http://schemas.microsoft.com/office/drawing/2014/main" id="{F6CED96D-F838-504D-B853-E03B82C70465}"/>
              </a:ext>
            </a:extLst>
          </p:cNvPr>
          <p:cNvSpPr>
            <a:spLocks noGrp="1"/>
          </p:cNvSpPr>
          <p:nvPr>
            <p:ph type="sldNum" sz="quarter" idx="12"/>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98615592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ver —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a:t>Title of the presentation</a:t>
            </a:r>
            <a:br>
              <a:rPr lang="en-US"/>
            </a:br>
            <a:r>
              <a:rPr lang="en-US"/>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4" name="Slide Number Placeholder 3">
            <a:extLst>
              <a:ext uri="{FF2B5EF4-FFF2-40B4-BE49-F238E27FC236}">
                <a16:creationId xmlns:a16="http://schemas.microsoft.com/office/drawing/2014/main" id="{879F0978-C717-A14F-A261-571244E08F4C}"/>
              </a:ext>
            </a:extLst>
          </p:cNvPr>
          <p:cNvSpPr>
            <a:spLocks noGrp="1"/>
          </p:cNvSpPr>
          <p:nvPr>
            <p:ph type="sldNum" sz="quarter" idx="10"/>
          </p:nvPr>
        </p:nvSpPr>
        <p:spPr/>
        <p:txBody>
          <a:bodyPr/>
          <a:lstStyle>
            <a:lvl1pPr>
              <a:defRPr>
                <a:solidFill>
                  <a:schemeClr val="tx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13940939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76995581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Quot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a:t>“Lorem Ipsum is simply dummy text of the printing </a:t>
            </a:r>
            <a:br>
              <a:rPr lang="en-US"/>
            </a:br>
            <a:r>
              <a:rPr lang="en-US"/>
              <a:t>and typesetting industry. Lorem Ipsum has been the industry’s standard </a:t>
            </a:r>
            <a:br>
              <a:rPr lang="en-US"/>
            </a:br>
            <a:r>
              <a:rPr lang="en-US"/>
              <a:t>dummy text ever since the 1500s, when an unknown printer </a:t>
            </a:r>
            <a:br>
              <a:rPr lang="en-US"/>
            </a:br>
            <a:r>
              <a:rPr lang="en-US"/>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Next-Medium" panose="020B0602020204020303" pitchFamily="34" charset="77"/>
                <a:cs typeface="FuturaNext-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5F0878CF-39E6-1641-981E-6C02DDAB9E5A}"/>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63659875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a:t>“Lorem Ipsum is simply dummy text of the printing </a:t>
            </a:r>
            <a:br>
              <a:rPr lang="en-US"/>
            </a:br>
            <a:r>
              <a:rPr lang="en-US"/>
              <a:t>and typesetting industry. Lorem Ipsum has been the industry’s standard </a:t>
            </a:r>
            <a:br>
              <a:rPr lang="en-US"/>
            </a:br>
            <a:r>
              <a:rPr lang="en-US"/>
              <a:t>dummy text ever since the 1500s, when an unknown printer </a:t>
            </a:r>
            <a:br>
              <a:rPr lang="en-US"/>
            </a:br>
            <a:r>
              <a:rPr lang="en-US"/>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Next-Medium" panose="020B0602020204020303" pitchFamily="34" charset="77"/>
                <a:cs typeface="FuturaNext-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6DD854D-BDD4-FC4A-9861-186CC48F8B8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80152196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Quote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18488" y="2092477"/>
            <a:ext cx="8951976" cy="1615827"/>
          </a:xfrm>
        </p:spPr>
        <p:txBody>
          <a:bodyPr anchor="ctr">
            <a:noAutofit/>
          </a:bodyPr>
          <a:lstStyle>
            <a:lvl1pPr algn="ctr">
              <a:lnSpc>
                <a:spcPct val="110000"/>
              </a:lnSpc>
              <a:defRPr sz="2400" b="0" i="0" kern="0" spc="0">
                <a:solidFill>
                  <a:schemeClr val="bg1"/>
                </a:solidFill>
              </a:defRPr>
            </a:lvl1pPr>
          </a:lstStyle>
          <a:p>
            <a:r>
              <a:rPr lang="en-US"/>
              <a:t>“Lorem Ipsum is simply dummy text of the printing </a:t>
            </a:r>
            <a:br>
              <a:rPr lang="en-US"/>
            </a:br>
            <a:r>
              <a:rPr lang="en-US"/>
              <a:t>and typesetting industry. Lorem Ipsum has been the industry’s standard </a:t>
            </a:r>
            <a:br>
              <a:rPr lang="en-US"/>
            </a:br>
            <a:r>
              <a:rPr lang="en-US"/>
              <a:t>dummy text ever since the 1500s, when an unknown printer </a:t>
            </a:r>
            <a:br>
              <a:rPr lang="en-US"/>
            </a:br>
            <a:r>
              <a:rPr lang="en-US"/>
              <a:t>took a galley of type and scrambled it to make a type specimen book.” </a:t>
            </a:r>
          </a:p>
        </p:txBody>
      </p:sp>
      <p:sp>
        <p:nvSpPr>
          <p:cNvPr id="3" name="Subtitle 2"/>
          <p:cNvSpPr>
            <a:spLocks noGrp="1"/>
          </p:cNvSpPr>
          <p:nvPr>
            <p:ph type="subTitle" idx="1" hasCustomPrompt="1"/>
          </p:nvPr>
        </p:nvSpPr>
        <p:spPr>
          <a:xfrm>
            <a:off x="1618488" y="4514521"/>
            <a:ext cx="8951976" cy="215444"/>
          </a:xfrm>
        </p:spPr>
        <p:txBody>
          <a:bodyPr>
            <a:noAutofit/>
          </a:bodyPr>
          <a:lstStyle>
            <a:lvl1pPr marL="0" indent="0" algn="ctr">
              <a:lnSpc>
                <a:spcPct val="100000"/>
              </a:lnSpc>
              <a:buNone/>
              <a:defRPr sz="1400" b="0" i="0" kern="0" cap="none" spc="50" baseline="0">
                <a:solidFill>
                  <a:schemeClr val="bg1"/>
                </a:solidFill>
                <a:latin typeface="FuturaNext-Medium" panose="020B0602020204020303" pitchFamily="34" charset="77"/>
                <a:cs typeface="FuturaNext-Medium" panose="020B06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By Name Name</a:t>
            </a:r>
          </a:p>
        </p:txBody>
      </p:sp>
      <p:sp>
        <p:nvSpPr>
          <p:cNvPr id="14" name="Freeform 13">
            <a:extLst>
              <a:ext uri="{FF2B5EF4-FFF2-40B4-BE49-F238E27FC236}">
                <a16:creationId xmlns:a16="http://schemas.microsoft.com/office/drawing/2014/main" id="{32B83AFD-50EA-804B-95BE-714F141D12F9}"/>
              </a:ext>
            </a:extLst>
          </p:cNvPr>
          <p:cNvSpPr/>
          <p:nvPr userDrawn="1"/>
        </p:nvSpPr>
        <p:spPr>
          <a:xfrm>
            <a:off x="5975604" y="4123944"/>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49F9EFD8-C98C-6449-9D3D-8284B19A229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9120593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Voice — Black">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a:t>Uncertainty = Possibilities</a:t>
            </a:r>
          </a:p>
        </p:txBody>
      </p:sp>
      <p:sp>
        <p:nvSpPr>
          <p:cNvPr id="3" name="Slide Number Placeholder 2">
            <a:extLst>
              <a:ext uri="{FF2B5EF4-FFF2-40B4-BE49-F238E27FC236}">
                <a16:creationId xmlns:a16="http://schemas.microsoft.com/office/drawing/2014/main" id="{E34AAB2B-E7DF-5344-B4F9-3BE101E18EDB}"/>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3898512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Voice — Red">
    <p:bg>
      <p:bgPr>
        <a:solidFill>
          <a:schemeClr val="accent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7ADD0CD-A098-B946-BE28-294A2772A5B2}"/>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sp>
        <p:nvSpPr>
          <p:cNvPr id="4" name="Title 1">
            <a:extLst>
              <a:ext uri="{FF2B5EF4-FFF2-40B4-BE49-F238E27FC236}">
                <a16:creationId xmlns:a16="http://schemas.microsoft.com/office/drawing/2014/main" id="{165E5B2F-5967-724C-AD0F-B9349A3D04E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a:t>Uncertainty = Possibilities</a:t>
            </a:r>
          </a:p>
        </p:txBody>
      </p:sp>
    </p:spTree>
    <p:extLst>
      <p:ext uri="{BB962C8B-B14F-4D97-AF65-F5344CB8AC3E}">
        <p14:creationId xmlns:p14="http://schemas.microsoft.com/office/powerpoint/2010/main" val="93302247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latin typeface="Futura Next Book" panose="020B0502020204020303" pitchFamily="34" charset="77"/>
              </a:defRPr>
            </a:lvl1pPr>
          </a:lstStyle>
          <a:p>
            <a:r>
              <a:rPr lang="en-US"/>
              <a:t>Title of the presentation</a:t>
            </a:r>
            <a:br>
              <a:rPr lang="en-US"/>
            </a:br>
            <a:r>
              <a:rPr lang="en-US"/>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accent6">
                    <a:lumMod val="75000"/>
                  </a:schemeClr>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4" name="Slide Number Placeholder 3">
            <a:extLst>
              <a:ext uri="{FF2B5EF4-FFF2-40B4-BE49-F238E27FC236}">
                <a16:creationId xmlns:a16="http://schemas.microsoft.com/office/drawing/2014/main" id="{F92F5F56-84DA-234F-93AB-E85F3DA85A1E}"/>
              </a:ext>
            </a:extLst>
          </p:cNvPr>
          <p:cNvSpPr>
            <a:spLocks noGrp="1"/>
          </p:cNvSpPr>
          <p:nvPr>
            <p:ph type="sldNum" sz="quarter" idx="10"/>
          </p:nvPr>
        </p:nvSpPr>
        <p:spPr/>
        <p:txBody>
          <a:bodyPr/>
          <a:lstStyle>
            <a:lvl1pPr>
              <a:defRPr>
                <a:solidFill>
                  <a:schemeClr val="bg1"/>
                </a:solidFill>
              </a:defRPr>
            </a:lvl1pPr>
          </a:lstStyle>
          <a:p>
            <a:fld id="{58B792A5-9BAE-6942-BFE1-9FCDB51EA51E}" type="slidenum">
              <a:rPr lang="en-US" smtClean="0"/>
              <a:pPr/>
              <a:t>‹#›</a:t>
            </a:fld>
            <a:endParaRPr lang="en-US"/>
          </a:p>
        </p:txBody>
      </p:sp>
      <p:pic>
        <p:nvPicPr>
          <p:cNvPr id="6" name="Picture 5">
            <a:extLst>
              <a:ext uri="{FF2B5EF4-FFF2-40B4-BE49-F238E27FC236}">
                <a16:creationId xmlns:a16="http://schemas.microsoft.com/office/drawing/2014/main" id="{33C543DD-53B7-1C47-9BCA-7077012C1DE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05492605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oice — Blue">
    <p:bg>
      <p:bgPr>
        <a:solidFill>
          <a:schemeClr val="accent2"/>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745CE6-6E5B-6D46-A4F6-5C97D6A6740D}"/>
              </a:ext>
            </a:extLst>
          </p:cNvPr>
          <p:cNvSpPr>
            <a:spLocks noGrp="1"/>
          </p:cNvSpPr>
          <p:nvPr>
            <p:ph type="ctrTitle" hasCustomPrompt="1"/>
          </p:nvPr>
        </p:nvSpPr>
        <p:spPr>
          <a:xfrm>
            <a:off x="1620012" y="2797769"/>
            <a:ext cx="8951976" cy="1262461"/>
          </a:xfrm>
        </p:spPr>
        <p:txBody>
          <a:bodyPr anchor="ctr">
            <a:noAutofit/>
          </a:bodyPr>
          <a:lstStyle>
            <a:lvl1pPr algn="ctr">
              <a:lnSpc>
                <a:spcPct val="110000"/>
              </a:lnSpc>
              <a:defRPr sz="4200" b="0" i="0" kern="0" cap="all" spc="300" baseline="0">
                <a:solidFill>
                  <a:schemeClr val="bg1"/>
                </a:solidFill>
                <a:latin typeface="FuturaNext-Medium" panose="020B0602020204020303" pitchFamily="34" charset="77"/>
              </a:defRPr>
            </a:lvl1pPr>
          </a:lstStyle>
          <a:p>
            <a:r>
              <a:rPr lang="en-US"/>
              <a:t>Uncertainty = Possibilities</a:t>
            </a:r>
          </a:p>
        </p:txBody>
      </p:sp>
      <p:sp>
        <p:nvSpPr>
          <p:cNvPr id="5" name="Slide Number Placeholder 2">
            <a:extLst>
              <a:ext uri="{FF2B5EF4-FFF2-40B4-BE49-F238E27FC236}">
                <a16:creationId xmlns:a16="http://schemas.microsoft.com/office/drawing/2014/main" id="{46649A1E-9205-594C-8F03-51C4B7CB4B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76360781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Voice 2 — Black">
    <p:bg>
      <p:bgPr>
        <a:solidFill>
          <a:schemeClr val="tx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a:t>To make thriving in next accessible.</a:t>
            </a:r>
            <a:br>
              <a:rPr lang="en-US"/>
            </a:br>
            <a:r>
              <a:rPr lang="en-US"/>
              <a:t>We are clear.</a:t>
            </a:r>
            <a:br>
              <a:rPr lang="en-US"/>
            </a:br>
            <a:r>
              <a:rPr lang="en-US"/>
              <a:t>Simple to understand.</a:t>
            </a:r>
            <a:br>
              <a:rPr lang="en-US"/>
            </a:br>
            <a:r>
              <a:rPr lang="en-US"/>
              <a:t>Authentic to who we are.</a:t>
            </a:r>
            <a:br>
              <a:rPr lang="en-US"/>
            </a:br>
            <a:r>
              <a:rPr lang="en-US"/>
              <a:t>Not overly clever.</a:t>
            </a:r>
            <a:br>
              <a:rPr lang="en-US"/>
            </a:br>
            <a:r>
              <a:rPr lang="en-US"/>
              <a:t>Empathetic about issues.</a:t>
            </a:r>
            <a:br>
              <a:rPr lang="en-US"/>
            </a:br>
            <a:r>
              <a:rPr lang="en-US"/>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a:latin typeface="Futura Next Book" panose="020B0502020204020303" pitchFamily="34" charset="77"/>
            </a:endParaRPr>
          </a:p>
        </p:txBody>
      </p:sp>
      <p:sp>
        <p:nvSpPr>
          <p:cNvPr id="20" name="Slide Number Placeholder 2">
            <a:extLst>
              <a:ext uri="{FF2B5EF4-FFF2-40B4-BE49-F238E27FC236}">
                <a16:creationId xmlns:a16="http://schemas.microsoft.com/office/drawing/2014/main" id="{006FC944-EA54-414A-AD06-FD39557D20D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96882974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oice 2 — Red">
    <p:bg>
      <p:bgPr>
        <a:solidFill>
          <a:schemeClr val="accent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a:t>To make thriving in next accessible.</a:t>
            </a:r>
            <a:br>
              <a:rPr lang="en-US"/>
            </a:br>
            <a:r>
              <a:rPr lang="en-US"/>
              <a:t>We are clear.</a:t>
            </a:r>
            <a:br>
              <a:rPr lang="en-US"/>
            </a:br>
            <a:r>
              <a:rPr lang="en-US"/>
              <a:t>Simple to understand.</a:t>
            </a:r>
            <a:br>
              <a:rPr lang="en-US"/>
            </a:br>
            <a:r>
              <a:rPr lang="en-US"/>
              <a:t>Authentic to who we are.</a:t>
            </a:r>
            <a:br>
              <a:rPr lang="en-US"/>
            </a:br>
            <a:r>
              <a:rPr lang="en-US"/>
              <a:t>Not overly clever.</a:t>
            </a:r>
            <a:br>
              <a:rPr lang="en-US"/>
            </a:br>
            <a:r>
              <a:rPr lang="en-US"/>
              <a:t>Empathetic about issues.</a:t>
            </a:r>
            <a:br>
              <a:rPr lang="en-US"/>
            </a:br>
            <a:r>
              <a:rPr lang="en-US"/>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68818280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oice 2 — Blue">
    <p:bg>
      <p:bgPr>
        <a:solidFill>
          <a:schemeClr val="accent2"/>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EDC8A857-18ED-BC47-AE41-ADF424FEBA21}"/>
              </a:ext>
            </a:extLst>
          </p:cNvPr>
          <p:cNvSpPr>
            <a:spLocks noGrp="1"/>
          </p:cNvSpPr>
          <p:nvPr>
            <p:ph type="ctrTitle" hasCustomPrompt="1"/>
          </p:nvPr>
        </p:nvSpPr>
        <p:spPr>
          <a:xfrm>
            <a:off x="1620012" y="1511584"/>
            <a:ext cx="8951976" cy="3834832"/>
          </a:xfrm>
        </p:spPr>
        <p:txBody>
          <a:bodyPr anchor="ctr">
            <a:noAutofit/>
          </a:bodyPr>
          <a:lstStyle>
            <a:lvl1pPr algn="ctr">
              <a:lnSpc>
                <a:spcPct val="120000"/>
              </a:lnSpc>
              <a:defRPr sz="3000" b="0" i="0" kern="0" cap="none" spc="0" baseline="0">
                <a:solidFill>
                  <a:schemeClr val="bg1"/>
                </a:solidFill>
                <a:latin typeface="+mn-lt"/>
              </a:defRPr>
            </a:lvl1pPr>
          </a:lstStyle>
          <a:p>
            <a:r>
              <a:rPr lang="en-US"/>
              <a:t>To make thriving in next accessible.</a:t>
            </a:r>
            <a:br>
              <a:rPr lang="en-US"/>
            </a:br>
            <a:r>
              <a:rPr lang="en-US"/>
              <a:t>We are clear.</a:t>
            </a:r>
            <a:br>
              <a:rPr lang="en-US"/>
            </a:br>
            <a:r>
              <a:rPr lang="en-US"/>
              <a:t>Simple to understand.</a:t>
            </a:r>
            <a:br>
              <a:rPr lang="en-US"/>
            </a:br>
            <a:r>
              <a:rPr lang="en-US"/>
              <a:t>Authentic to who we are.</a:t>
            </a:r>
            <a:br>
              <a:rPr lang="en-US"/>
            </a:br>
            <a:r>
              <a:rPr lang="en-US"/>
              <a:t>Not overly clever.</a:t>
            </a:r>
            <a:br>
              <a:rPr lang="en-US"/>
            </a:br>
            <a:r>
              <a:rPr lang="en-US"/>
              <a:t>Empathetic about issues.</a:t>
            </a:r>
            <a:br>
              <a:rPr lang="en-US"/>
            </a:br>
            <a:r>
              <a:rPr lang="en-US"/>
              <a:t>We never condescend or brag.</a:t>
            </a:r>
          </a:p>
        </p:txBody>
      </p:sp>
      <p:sp>
        <p:nvSpPr>
          <p:cNvPr id="18" name="Freeform 17">
            <a:extLst>
              <a:ext uri="{FF2B5EF4-FFF2-40B4-BE49-F238E27FC236}">
                <a16:creationId xmlns:a16="http://schemas.microsoft.com/office/drawing/2014/main" id="{A7EB6D18-4E8B-FB4C-A05C-31E71D00C5D3}"/>
              </a:ext>
            </a:extLst>
          </p:cNvPr>
          <p:cNvSpPr/>
          <p:nvPr userDrawn="1"/>
        </p:nvSpPr>
        <p:spPr>
          <a:xfrm>
            <a:off x="1464564" y="0"/>
            <a:ext cx="9262872" cy="6858000"/>
          </a:xfrm>
          <a:custGeom>
            <a:avLst/>
            <a:gdLst>
              <a:gd name="connsiteX0" fmla="*/ 7514295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514295 w 9262872"/>
              <a:gd name="connsiteY6" fmla="*/ 6858000 h 6858000"/>
              <a:gd name="connsiteX7" fmla="*/ 7644063 w 9262872"/>
              <a:gd name="connsiteY7" fmla="*/ 6745592 h 6858000"/>
              <a:gd name="connsiteX8" fmla="*/ 9111996 w 9262872"/>
              <a:gd name="connsiteY8" fmla="*/ 3429000 h 6858000"/>
              <a:gd name="connsiteX9" fmla="*/ 7644063 w 9262872"/>
              <a:gd name="connsiteY9" fmla="*/ 112408 h 6858000"/>
              <a:gd name="connsiteX10" fmla="*/ 1518203 w 9262872"/>
              <a:gd name="connsiteY10" fmla="*/ 0 h 6858000"/>
              <a:gd name="connsiteX11" fmla="*/ 1748577 w 9262872"/>
              <a:gd name="connsiteY11" fmla="*/ 0 h 6858000"/>
              <a:gd name="connsiteX12" fmla="*/ 1618809 w 9262872"/>
              <a:gd name="connsiteY12" fmla="*/ 112408 h 6858000"/>
              <a:gd name="connsiteX13" fmla="*/ 150876 w 9262872"/>
              <a:gd name="connsiteY13" fmla="*/ 3429000 h 6858000"/>
              <a:gd name="connsiteX14" fmla="*/ 1618809 w 9262872"/>
              <a:gd name="connsiteY14" fmla="*/ 6745592 h 6858000"/>
              <a:gd name="connsiteX15" fmla="*/ 1748577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514295"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514295" y="6858000"/>
                </a:lnTo>
                <a:lnTo>
                  <a:pt x="7644063" y="6745592"/>
                </a:lnTo>
                <a:cubicBezTo>
                  <a:pt x="8545845" y="5925973"/>
                  <a:pt x="9111996" y="4743602"/>
                  <a:pt x="9111996" y="3429000"/>
                </a:cubicBezTo>
                <a:cubicBezTo>
                  <a:pt x="9111996" y="2114398"/>
                  <a:pt x="8545845" y="932028"/>
                  <a:pt x="7644063" y="112408"/>
                </a:cubicBezTo>
                <a:close/>
                <a:moveTo>
                  <a:pt x="1518203" y="0"/>
                </a:moveTo>
                <a:lnTo>
                  <a:pt x="1748577" y="0"/>
                </a:lnTo>
                <a:lnTo>
                  <a:pt x="1618809" y="112408"/>
                </a:lnTo>
                <a:cubicBezTo>
                  <a:pt x="717027" y="932028"/>
                  <a:pt x="150876" y="2114398"/>
                  <a:pt x="150876" y="3429000"/>
                </a:cubicBezTo>
                <a:cubicBezTo>
                  <a:pt x="150876" y="4743602"/>
                  <a:pt x="717027" y="5925973"/>
                  <a:pt x="1618809" y="6745592"/>
                </a:cubicBezTo>
                <a:lnTo>
                  <a:pt x="1748577" y="6858000"/>
                </a:lnTo>
                <a:lnTo>
                  <a:pt x="1518203" y="6858000"/>
                </a:lnTo>
                <a:lnTo>
                  <a:pt x="1517364" y="6857273"/>
                </a:lnTo>
                <a:cubicBezTo>
                  <a:pt x="585215" y="6010054"/>
                  <a:pt x="0" y="4787869"/>
                  <a:pt x="0" y="3429000"/>
                </a:cubicBezTo>
                <a:cubicBezTo>
                  <a:pt x="0" y="2070131"/>
                  <a:pt x="585215" y="847946"/>
                  <a:pt x="1517364" y="7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0" i="0">
              <a:latin typeface="Futura Next Book" panose="020B0502020204020303" pitchFamily="34" charset="77"/>
            </a:endParaRPr>
          </a:p>
        </p:txBody>
      </p:sp>
      <p:sp>
        <p:nvSpPr>
          <p:cNvPr id="5" name="Slide Number Placeholder 2">
            <a:extLst>
              <a:ext uri="{FF2B5EF4-FFF2-40B4-BE49-F238E27FC236}">
                <a16:creationId xmlns:a16="http://schemas.microsoft.com/office/drawing/2014/main" id="{CE025F6D-2342-DB46-ABBC-DCF5DB353F3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4036896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ampaign — Black">
    <p:bg>
      <p:bgPr>
        <a:solidFill>
          <a:schemeClr val="tx1"/>
        </a:solidFill>
        <a:effectLst/>
      </p:bgPr>
    </p:bg>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01C5D045-5EF6-8349-B228-AA77CD9B7646}"/>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12" name="Title 1">
            <a:extLst>
              <a:ext uri="{FF2B5EF4-FFF2-40B4-BE49-F238E27FC236}">
                <a16:creationId xmlns:a16="http://schemas.microsoft.com/office/drawing/2014/main" id="{AC479FDC-1FB9-C64C-9F8A-BA9CDA6AF77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a:t>In the space between </a:t>
            </a:r>
            <a:br>
              <a:rPr lang="en-US"/>
            </a:br>
            <a:r>
              <a:rPr lang="en-US"/>
              <a:t>next and now is how.</a:t>
            </a:r>
          </a:p>
        </p:txBody>
      </p:sp>
      <p:sp>
        <p:nvSpPr>
          <p:cNvPr id="13" name="Slide Number Placeholder 2">
            <a:extLst>
              <a:ext uri="{FF2B5EF4-FFF2-40B4-BE49-F238E27FC236}">
                <a16:creationId xmlns:a16="http://schemas.microsoft.com/office/drawing/2014/main" id="{592D0224-106B-E545-B842-20EB2D2B723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0306768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ampaign — Red">
    <p:bg>
      <p:bgPr>
        <a:solidFill>
          <a:schemeClr val="accent1"/>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08372F1-3F3B-D74B-896F-E43107495A05}"/>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7" name="Title 1">
            <a:extLst>
              <a:ext uri="{FF2B5EF4-FFF2-40B4-BE49-F238E27FC236}">
                <a16:creationId xmlns:a16="http://schemas.microsoft.com/office/drawing/2014/main" id="{F27C4F54-01E1-AE42-A61D-5360DA257819}"/>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a:t>In the space between </a:t>
            </a:r>
            <a:br>
              <a:rPr lang="en-US"/>
            </a:br>
            <a:r>
              <a:rPr lang="en-US"/>
              <a:t>next and now is how.</a:t>
            </a:r>
          </a:p>
        </p:txBody>
      </p:sp>
      <p:sp>
        <p:nvSpPr>
          <p:cNvPr id="10" name="Slide Number Placeholder 2">
            <a:extLst>
              <a:ext uri="{FF2B5EF4-FFF2-40B4-BE49-F238E27FC236}">
                <a16:creationId xmlns:a16="http://schemas.microsoft.com/office/drawing/2014/main" id="{B66FB29C-A213-2942-B64E-EB34C4E8FF1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9527206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ampaign — Blue">
    <p:bg>
      <p:bgPr>
        <a:solidFill>
          <a:schemeClr val="accent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D56887B1-23F4-324F-9D7D-59B34B01A138}"/>
              </a:ext>
            </a:extLst>
          </p:cNvPr>
          <p:cNvSpPr/>
          <p:nvPr userDrawn="1"/>
        </p:nvSpPr>
        <p:spPr>
          <a:xfrm>
            <a:off x="5977129" y="2590908"/>
            <a:ext cx="237744" cy="241584"/>
          </a:xfrm>
          <a:custGeom>
            <a:avLst/>
            <a:gdLst>
              <a:gd name="connsiteX0" fmla="*/ 118872 w 237744"/>
              <a:gd name="connsiteY0" fmla="*/ 77907 h 241584"/>
              <a:gd name="connsiteX1" fmla="*/ 77724 w 237744"/>
              <a:gd name="connsiteY1" fmla="*/ 120792 h 241584"/>
              <a:gd name="connsiteX2" fmla="*/ 118872 w 237744"/>
              <a:gd name="connsiteY2" fmla="*/ 163677 h 241584"/>
              <a:gd name="connsiteX3" fmla="*/ 160020 w 237744"/>
              <a:gd name="connsiteY3" fmla="*/ 120792 h 241584"/>
              <a:gd name="connsiteX4" fmla="*/ 118872 w 237744"/>
              <a:gd name="connsiteY4" fmla="*/ 77907 h 241584"/>
              <a:gd name="connsiteX5" fmla="*/ 118872 w 237744"/>
              <a:gd name="connsiteY5" fmla="*/ 0 h 241584"/>
              <a:gd name="connsiteX6" fmla="*/ 237744 w 237744"/>
              <a:gd name="connsiteY6" fmla="*/ 120792 h 241584"/>
              <a:gd name="connsiteX7" fmla="*/ 118872 w 237744"/>
              <a:gd name="connsiteY7" fmla="*/ 241584 h 241584"/>
              <a:gd name="connsiteX8" fmla="*/ 0 w 237744"/>
              <a:gd name="connsiteY8" fmla="*/ 120792 h 241584"/>
              <a:gd name="connsiteX9" fmla="*/ 118872 w 237744"/>
              <a:gd name="connsiteY9" fmla="*/ 0 h 24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744" h="241584">
                <a:moveTo>
                  <a:pt x="118872" y="77907"/>
                </a:moveTo>
                <a:cubicBezTo>
                  <a:pt x="96147" y="77907"/>
                  <a:pt x="77724" y="97107"/>
                  <a:pt x="77724" y="120792"/>
                </a:cubicBezTo>
                <a:cubicBezTo>
                  <a:pt x="77724" y="144477"/>
                  <a:pt x="96147" y="163677"/>
                  <a:pt x="118872" y="163677"/>
                </a:cubicBezTo>
                <a:cubicBezTo>
                  <a:pt x="141597" y="163677"/>
                  <a:pt x="160020" y="144477"/>
                  <a:pt x="160020" y="120792"/>
                </a:cubicBezTo>
                <a:cubicBezTo>
                  <a:pt x="160020" y="97107"/>
                  <a:pt x="141597" y="77907"/>
                  <a:pt x="118872" y="77907"/>
                </a:cubicBezTo>
                <a:close/>
                <a:moveTo>
                  <a:pt x="118872" y="0"/>
                </a:moveTo>
                <a:cubicBezTo>
                  <a:pt x="184523" y="0"/>
                  <a:pt x="237744" y="54080"/>
                  <a:pt x="237744" y="120792"/>
                </a:cubicBezTo>
                <a:cubicBezTo>
                  <a:pt x="237744" y="187504"/>
                  <a:pt x="184523" y="241584"/>
                  <a:pt x="118872" y="241584"/>
                </a:cubicBezTo>
                <a:cubicBezTo>
                  <a:pt x="53221" y="241584"/>
                  <a:pt x="0" y="187504"/>
                  <a:pt x="0" y="120792"/>
                </a:cubicBezTo>
                <a:cubicBezTo>
                  <a:pt x="0" y="54080"/>
                  <a:pt x="53221" y="0"/>
                  <a:pt x="118872" y="0"/>
                </a:cubicBezTo>
                <a:close/>
              </a:path>
            </a:pathLst>
          </a:cu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9" name="Title 1">
            <a:extLst>
              <a:ext uri="{FF2B5EF4-FFF2-40B4-BE49-F238E27FC236}">
                <a16:creationId xmlns:a16="http://schemas.microsoft.com/office/drawing/2014/main" id="{6C2BD267-34D5-A442-B4EC-EBE361FAB7C3}"/>
              </a:ext>
            </a:extLst>
          </p:cNvPr>
          <p:cNvSpPr>
            <a:spLocks noGrp="1"/>
          </p:cNvSpPr>
          <p:nvPr>
            <p:ph type="ctrTitle" hasCustomPrompt="1"/>
          </p:nvPr>
        </p:nvSpPr>
        <p:spPr>
          <a:xfrm>
            <a:off x="1620013" y="3097235"/>
            <a:ext cx="8951976" cy="1262461"/>
          </a:xfrm>
        </p:spPr>
        <p:txBody>
          <a:bodyPr anchor="ctr">
            <a:noAutofit/>
          </a:bodyPr>
          <a:lstStyle>
            <a:lvl1pPr algn="ctr">
              <a:lnSpc>
                <a:spcPct val="110000"/>
              </a:lnSpc>
              <a:defRPr sz="4200" b="0" i="0" kern="0" cap="none" spc="0" baseline="0">
                <a:solidFill>
                  <a:schemeClr val="bg1"/>
                </a:solidFill>
                <a:latin typeface="+mn-lt"/>
              </a:defRPr>
            </a:lvl1pPr>
          </a:lstStyle>
          <a:p>
            <a:r>
              <a:rPr lang="en-US"/>
              <a:t>In the space between </a:t>
            </a:r>
            <a:br>
              <a:rPr lang="en-US"/>
            </a:br>
            <a:r>
              <a:rPr lang="en-US"/>
              <a:t>next and now is how.</a:t>
            </a:r>
          </a:p>
        </p:txBody>
      </p:sp>
      <p:sp>
        <p:nvSpPr>
          <p:cNvPr id="10" name="Slide Number Placeholder 2">
            <a:extLst>
              <a:ext uri="{FF2B5EF4-FFF2-40B4-BE49-F238E27FC236}">
                <a16:creationId xmlns:a16="http://schemas.microsoft.com/office/drawing/2014/main" id="{62666AF1-1C0F-A44F-A024-D0C1A31AB933}"/>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90082308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ize —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a:t>Seize the space.</a:t>
            </a:r>
          </a:p>
        </p:txBody>
      </p:sp>
      <p:sp>
        <p:nvSpPr>
          <p:cNvPr id="11" name="Freeform 10">
            <a:extLst>
              <a:ext uri="{FF2B5EF4-FFF2-40B4-BE49-F238E27FC236}">
                <a16:creationId xmlns:a16="http://schemas.microsoft.com/office/drawing/2014/main" id="{C6389E81-2C51-C14F-8B21-C5B308E14B55}"/>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lide Number Placeholder 2">
            <a:extLst>
              <a:ext uri="{FF2B5EF4-FFF2-40B4-BE49-F238E27FC236}">
                <a16:creationId xmlns:a16="http://schemas.microsoft.com/office/drawing/2014/main" id="{4147E1AE-A693-9A40-8B92-695D669D0E57}"/>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5560654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ize — Red">
    <p:bg>
      <p:bgPr>
        <a:solidFill>
          <a:schemeClr val="accent1"/>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D55E8A7-ED80-634F-BCE7-6FD79EFF5EC9}"/>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a:t>Seize the space.</a:t>
            </a:r>
          </a:p>
        </p:txBody>
      </p:sp>
      <p:sp>
        <p:nvSpPr>
          <p:cNvPr id="6" name="Freeform 5">
            <a:extLst>
              <a:ext uri="{FF2B5EF4-FFF2-40B4-BE49-F238E27FC236}">
                <a16:creationId xmlns:a16="http://schemas.microsoft.com/office/drawing/2014/main" id="{71B4AFE0-C008-4B4C-8903-D42B405C01B7}"/>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EA5B2305-FC8A-6D46-AC6D-80FE94FCD99D}"/>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92707876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ize — Blue">
    <p:bg>
      <p:bgPr>
        <a:solidFill>
          <a:schemeClr val="accent2"/>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3486CF9-4F12-DA4B-A735-7BCB0CE8AE35}"/>
              </a:ext>
            </a:extLst>
          </p:cNvPr>
          <p:cNvSpPr>
            <a:spLocks noGrp="1" noChangeAspect="1"/>
          </p:cNvSpPr>
          <p:nvPr>
            <p:ph type="ctrTitle" hasCustomPrompt="1"/>
          </p:nvPr>
        </p:nvSpPr>
        <p:spPr>
          <a:xfrm>
            <a:off x="1346610" y="2759428"/>
            <a:ext cx="9495733" cy="1339145"/>
          </a:xfrm>
        </p:spPr>
        <p:txBody>
          <a:bodyPr anchor="ctr">
            <a:noAutofit/>
          </a:bodyPr>
          <a:lstStyle>
            <a:lvl1pPr algn="ctr">
              <a:lnSpc>
                <a:spcPct val="110000"/>
              </a:lnSpc>
              <a:defRPr sz="3400" b="0" i="0" kern="0" cap="none" spc="0" baseline="0">
                <a:solidFill>
                  <a:schemeClr val="bg1"/>
                </a:solidFill>
                <a:latin typeface="+mj-lt"/>
              </a:defRPr>
            </a:lvl1pPr>
          </a:lstStyle>
          <a:p>
            <a:r>
              <a:rPr lang="en-US"/>
              <a:t>Seize the space.</a:t>
            </a:r>
          </a:p>
        </p:txBody>
      </p:sp>
      <p:sp>
        <p:nvSpPr>
          <p:cNvPr id="6" name="Freeform 5">
            <a:extLst>
              <a:ext uri="{FF2B5EF4-FFF2-40B4-BE49-F238E27FC236}">
                <a16:creationId xmlns:a16="http://schemas.microsoft.com/office/drawing/2014/main" id="{85E69C55-8194-F349-926F-B9764AEFE053}"/>
              </a:ext>
            </a:extLst>
          </p:cNvPr>
          <p:cNvSpPr>
            <a:spLocks noChangeAspect="1"/>
          </p:cNvSpPr>
          <p:nvPr userDrawn="1"/>
        </p:nvSpPr>
        <p:spPr>
          <a:xfrm>
            <a:off x="3694176" y="1028700"/>
            <a:ext cx="4800600" cy="4800600"/>
          </a:xfrm>
          <a:custGeom>
            <a:avLst/>
            <a:gdLst>
              <a:gd name="connsiteX0" fmla="*/ 2400300 w 4800600"/>
              <a:gd name="connsiteY0" fmla="*/ 264771 h 4800600"/>
              <a:gd name="connsiteX1" fmla="*/ 264770 w 4800600"/>
              <a:gd name="connsiteY1" fmla="*/ 2400301 h 4800600"/>
              <a:gd name="connsiteX2" fmla="*/ 2400300 w 4800600"/>
              <a:gd name="connsiteY2" fmla="*/ 4535831 h 4800600"/>
              <a:gd name="connsiteX3" fmla="*/ 4535830 w 4800600"/>
              <a:gd name="connsiteY3" fmla="*/ 2400301 h 4800600"/>
              <a:gd name="connsiteX4" fmla="*/ 2400300 w 4800600"/>
              <a:gd name="connsiteY4" fmla="*/ 264771 h 4800600"/>
              <a:gd name="connsiteX5" fmla="*/ 2400300 w 4800600"/>
              <a:gd name="connsiteY5" fmla="*/ 0 h 4800600"/>
              <a:gd name="connsiteX6" fmla="*/ 4800600 w 4800600"/>
              <a:gd name="connsiteY6" fmla="*/ 2400300 h 4800600"/>
              <a:gd name="connsiteX7" fmla="*/ 2400300 w 4800600"/>
              <a:gd name="connsiteY7" fmla="*/ 4800600 h 4800600"/>
              <a:gd name="connsiteX8" fmla="*/ 0 w 4800600"/>
              <a:gd name="connsiteY8" fmla="*/ 2400300 h 4800600"/>
              <a:gd name="connsiteX9" fmla="*/ 2400300 w 4800600"/>
              <a:gd name="connsiteY9" fmla="*/ 0 h 4800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00600" h="4800600">
                <a:moveTo>
                  <a:pt x="2400300" y="264771"/>
                </a:moveTo>
                <a:cubicBezTo>
                  <a:pt x="1220879" y="264771"/>
                  <a:pt x="264770" y="1220880"/>
                  <a:pt x="264770" y="2400301"/>
                </a:cubicBezTo>
                <a:cubicBezTo>
                  <a:pt x="264770" y="3579722"/>
                  <a:pt x="1220879" y="4535831"/>
                  <a:pt x="2400300" y="4535831"/>
                </a:cubicBezTo>
                <a:cubicBezTo>
                  <a:pt x="3579721" y="4535831"/>
                  <a:pt x="4535830" y="3579722"/>
                  <a:pt x="4535830" y="2400301"/>
                </a:cubicBezTo>
                <a:cubicBezTo>
                  <a:pt x="4535830" y="1220880"/>
                  <a:pt x="3579721" y="264771"/>
                  <a:pt x="2400300" y="264771"/>
                </a:cubicBezTo>
                <a:close/>
                <a:moveTo>
                  <a:pt x="2400300" y="0"/>
                </a:moveTo>
                <a:cubicBezTo>
                  <a:pt x="3725949" y="0"/>
                  <a:pt x="4800600" y="1074651"/>
                  <a:pt x="4800600" y="2400300"/>
                </a:cubicBezTo>
                <a:cubicBezTo>
                  <a:pt x="4800600" y="3725949"/>
                  <a:pt x="3725949" y="4800600"/>
                  <a:pt x="2400300" y="4800600"/>
                </a:cubicBezTo>
                <a:cubicBezTo>
                  <a:pt x="1074651" y="4800600"/>
                  <a:pt x="0" y="3725949"/>
                  <a:pt x="0" y="2400300"/>
                </a:cubicBezTo>
                <a:cubicBezTo>
                  <a:pt x="0" y="1074651"/>
                  <a:pt x="1074651" y="0"/>
                  <a:pt x="2400300"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2">
            <a:extLst>
              <a:ext uri="{FF2B5EF4-FFF2-40B4-BE49-F238E27FC236}">
                <a16:creationId xmlns:a16="http://schemas.microsoft.com/office/drawing/2014/main" id="{6942612F-F6E9-F645-8FA9-065EB32F012C}"/>
              </a:ext>
            </a:extLst>
          </p:cNvPr>
          <p:cNvSpPr>
            <a:spLocks noGrp="1"/>
          </p:cNvSpPr>
          <p:nvPr>
            <p:ph type="sldNum" sz="quarter" idx="10"/>
          </p:nvPr>
        </p:nvSpPr>
        <p:spPr>
          <a:xfrm>
            <a:off x="11228832" y="6309360"/>
            <a:ext cx="274320" cy="92333"/>
          </a:xfrm>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79647654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a:t>Title of the presentation</a:t>
            </a:r>
            <a:br>
              <a:rPr lang="en-US"/>
            </a:br>
            <a:r>
              <a:rPr lang="en-US"/>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4" name="Slide Number Placeholder 3">
            <a:extLst>
              <a:ext uri="{FF2B5EF4-FFF2-40B4-BE49-F238E27FC236}">
                <a16:creationId xmlns:a16="http://schemas.microsoft.com/office/drawing/2014/main" id="{879F0978-C717-A14F-A261-571244E08F4C}"/>
              </a:ext>
            </a:extLst>
          </p:cNvPr>
          <p:cNvSpPr>
            <a:spLocks noGrp="1"/>
          </p:cNvSpPr>
          <p:nvPr>
            <p:ph type="sldNum" sz="quarter" idx="10"/>
          </p:nvPr>
        </p:nvSpPr>
        <p:spPr/>
        <p:txBody>
          <a:bodyPr/>
          <a:lstStyle>
            <a:lvl1pPr>
              <a:defRPr>
                <a:solidFill>
                  <a:schemeClr val="tx1"/>
                </a:solidFill>
              </a:defRPr>
            </a:lvl1pPr>
          </a:lstStyle>
          <a:p>
            <a:fld id="{58B792A5-9BAE-6942-BFE1-9FCDB51EA51E}" type="slidenum">
              <a:rPr lang="en-US" smtClean="0"/>
              <a:pPr/>
              <a:t>‹#›</a:t>
            </a:fld>
            <a:endParaRPr lang="en-US"/>
          </a:p>
        </p:txBody>
      </p:sp>
      <p:pic>
        <p:nvPicPr>
          <p:cNvPr id="7" name="Picture 6">
            <a:extLst>
              <a:ext uri="{FF2B5EF4-FFF2-40B4-BE49-F238E27FC236}">
                <a16:creationId xmlns:a16="http://schemas.microsoft.com/office/drawing/2014/main" id="{CDC32020-32CD-184C-8C27-BDD180D62E0C}"/>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21756175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One Column: Image Right Op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a:t>Long title </a:t>
            </a:r>
            <a:br>
              <a:rPr lang="en-US"/>
            </a:br>
            <a:r>
              <a:rPr lang="en-US"/>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a:t>Lorem Ipsum is simply dummy text of the printing and typesetting industry. Lorem Ipsum has been the industry's standard dummy text ever since the 1500s.</a:t>
            </a:r>
          </a:p>
          <a:p>
            <a:pPr lvl="1"/>
            <a:r>
              <a:rPr lang="en-US"/>
              <a:t>First level</a:t>
            </a:r>
          </a:p>
          <a:p>
            <a:pPr lvl="2"/>
            <a:r>
              <a:rPr lang="en-US"/>
              <a:t>Second level</a:t>
            </a:r>
          </a:p>
          <a:p>
            <a:pPr lvl="3"/>
            <a:r>
              <a:rPr lang="en-US"/>
              <a:t>Third level</a:t>
            </a:r>
          </a:p>
          <a:p>
            <a:pPr lvl="0"/>
            <a:endParaRPr lang="en-US"/>
          </a:p>
          <a:p>
            <a:pPr lvl="0"/>
            <a:r>
              <a:rPr lang="en-US"/>
              <a:t>It has survived not only five centuries, but also the leap into electronic typesetting, remaining essentially unchanged.</a:t>
            </a:r>
          </a:p>
        </p:txBody>
      </p:sp>
      <p:sp>
        <p:nvSpPr>
          <p:cNvPr id="10" name="Picture Placeholder 4">
            <a:extLst>
              <a:ext uri="{FF2B5EF4-FFF2-40B4-BE49-F238E27FC236}">
                <a16:creationId xmlns:a16="http://schemas.microsoft.com/office/drawing/2014/main" id="{A98CC79F-1E95-8541-8034-F5FAD9638258}"/>
              </a:ext>
            </a:extLst>
          </p:cNvPr>
          <p:cNvSpPr>
            <a:spLocks noGrp="1"/>
          </p:cNvSpPr>
          <p:nvPr>
            <p:ph type="pic" sz="quarter" idx="11" hasCustomPrompt="1"/>
          </p:nvPr>
        </p:nvSpPr>
        <p:spPr>
          <a:xfrm>
            <a:off x="3486480" y="0"/>
            <a:ext cx="8705520" cy="6858000"/>
          </a:xfrm>
          <a:custGeom>
            <a:avLst/>
            <a:gdLst>
              <a:gd name="connsiteX0" fmla="*/ 603030 w 8705520"/>
              <a:gd name="connsiteY0" fmla="*/ 0 h 6858000"/>
              <a:gd name="connsiteX1" fmla="*/ 8705520 w 8705520"/>
              <a:gd name="connsiteY1" fmla="*/ 0 h 6858000"/>
              <a:gd name="connsiteX2" fmla="*/ 8705520 w 8705520"/>
              <a:gd name="connsiteY2" fmla="*/ 6858000 h 6858000"/>
              <a:gd name="connsiteX3" fmla="*/ 603028 w 8705520"/>
              <a:gd name="connsiteY3" fmla="*/ 6858000 h 6858000"/>
              <a:gd name="connsiteX4" fmla="*/ 449946 w 8705520"/>
              <a:gd name="connsiteY4" fmla="*/ 6405514 h 6858000"/>
              <a:gd name="connsiteX5" fmla="*/ 0 w 8705520"/>
              <a:gd name="connsiteY5" fmla="*/ 3429002 h 6858000"/>
              <a:gd name="connsiteX6" fmla="*/ 449944 w 8705520"/>
              <a:gd name="connsiteY6" fmla="*/ 4524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5520" h="6858000">
                <a:moveTo>
                  <a:pt x="603030" y="0"/>
                </a:moveTo>
                <a:lnTo>
                  <a:pt x="8705520" y="0"/>
                </a:lnTo>
                <a:lnTo>
                  <a:pt x="8705520" y="6858000"/>
                </a:lnTo>
                <a:lnTo>
                  <a:pt x="603028" y="6858000"/>
                </a:lnTo>
                <a:lnTo>
                  <a:pt x="449946" y="6405514"/>
                </a:lnTo>
                <a:cubicBezTo>
                  <a:pt x="157528" y="5465236"/>
                  <a:pt x="0" y="4465518"/>
                  <a:pt x="0" y="3429002"/>
                </a:cubicBezTo>
                <a:cubicBezTo>
                  <a:pt x="0" y="2392486"/>
                  <a:pt x="157528" y="1392768"/>
                  <a:pt x="449944" y="4524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3" name="Slide Number Placeholder 2">
            <a:extLst>
              <a:ext uri="{FF2B5EF4-FFF2-40B4-BE49-F238E27FC236}">
                <a16:creationId xmlns:a16="http://schemas.microsoft.com/office/drawing/2014/main" id="{81AF3099-DFCB-6645-89E4-159BC12332AB}"/>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6562062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One Column: Image Right Option 2">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22B65A8A-CD2C-654B-AFC8-42A98B91C012}"/>
              </a:ext>
            </a:extLst>
          </p:cNvPr>
          <p:cNvSpPr>
            <a:spLocks noGrp="1"/>
          </p:cNvSpPr>
          <p:nvPr>
            <p:ph type="pic" sz="quarter" idx="12" hasCustomPrompt="1"/>
          </p:nvPr>
        </p:nvSpPr>
        <p:spPr>
          <a:xfrm>
            <a:off x="3113436" y="0"/>
            <a:ext cx="9078564" cy="6858000"/>
          </a:xfrm>
          <a:custGeom>
            <a:avLst/>
            <a:gdLst>
              <a:gd name="connsiteX0" fmla="*/ 462 w 9078564"/>
              <a:gd name="connsiteY0" fmla="*/ 0 h 6858000"/>
              <a:gd name="connsiteX1" fmla="*/ 9078564 w 9078564"/>
              <a:gd name="connsiteY1" fmla="*/ 0 h 6858000"/>
              <a:gd name="connsiteX2" fmla="*/ 9078564 w 9078564"/>
              <a:gd name="connsiteY2" fmla="*/ 6858000 h 6858000"/>
              <a:gd name="connsiteX3" fmla="*/ 2667002 w 9078564"/>
              <a:gd name="connsiteY3" fmla="*/ 6858000 h 6858000"/>
              <a:gd name="connsiteX4" fmla="*/ 2626056 w 9078564"/>
              <a:gd name="connsiteY4" fmla="*/ 6815054 h 6858000"/>
              <a:gd name="connsiteX5" fmla="*/ 0 w 9078564"/>
              <a:gd name="connsiteY5" fmla="*/ 1828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78564" h="6858000">
                <a:moveTo>
                  <a:pt x="462" y="0"/>
                </a:moveTo>
                <a:lnTo>
                  <a:pt x="9078564" y="0"/>
                </a:lnTo>
                <a:lnTo>
                  <a:pt x="9078564" y="6858000"/>
                </a:lnTo>
                <a:lnTo>
                  <a:pt x="2667002" y="6858000"/>
                </a:lnTo>
                <a:lnTo>
                  <a:pt x="2626056" y="6815054"/>
                </a:lnTo>
                <a:cubicBezTo>
                  <a:pt x="994442" y="5019904"/>
                  <a:pt x="0" y="2635226"/>
                  <a:pt x="0" y="18288"/>
                </a:cubicBez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3355848"/>
            <a:ext cx="2404872" cy="704088"/>
          </a:xfrm>
        </p:spPr>
        <p:txBody>
          <a:bodyPr anchor="t" anchorCtr="0"/>
          <a:lstStyle>
            <a:lvl1pPr>
              <a:defRPr sz="2300" b="0" i="0">
                <a:latin typeface="FuturaNext-Medium" panose="020B0602020204020303" pitchFamily="34" charset="77"/>
              </a:defRPr>
            </a:lvl1pPr>
          </a:lstStyle>
          <a:p>
            <a:r>
              <a:rPr lang="en-US"/>
              <a:t>Long title </a:t>
            </a:r>
            <a:br>
              <a:rPr lang="en-US"/>
            </a:br>
            <a:r>
              <a:rPr lang="en-US"/>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4403054"/>
            <a:ext cx="2404872" cy="1771676"/>
          </a:xfrm>
        </p:spPr>
        <p:txBody>
          <a:bodyPr>
            <a:noAutofit/>
          </a:bodyPr>
          <a:lstStyle>
            <a:lvl1pPr>
              <a:defRPr/>
            </a:lvl1pPr>
          </a:lstStyle>
          <a:p>
            <a:pPr lvl="0"/>
            <a:r>
              <a:rPr lang="en-US"/>
              <a:t>Lorem Ipsum is simply dummy text of the printing and typesetting industry. Lorem Ipsum has been the industry's standard dummy text ever since the 1500s.</a:t>
            </a:r>
          </a:p>
        </p:txBody>
      </p:sp>
      <p:sp>
        <p:nvSpPr>
          <p:cNvPr id="3" name="Slide Number Placeholder 2">
            <a:extLst>
              <a:ext uri="{FF2B5EF4-FFF2-40B4-BE49-F238E27FC236}">
                <a16:creationId xmlns:a16="http://schemas.microsoft.com/office/drawing/2014/main" id="{18133FC2-193D-634C-833D-4A9C30650180}"/>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1415476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One Column: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9E1FF214-90D7-E24E-922F-0ED2770E7BE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2404872" cy="704088"/>
          </a:xfrm>
        </p:spPr>
        <p:txBody>
          <a:bodyPr anchor="t" anchorCtr="0"/>
          <a:lstStyle>
            <a:lvl1pPr>
              <a:defRPr sz="2300" b="0" i="0">
                <a:latin typeface="FuturaNext-Medium" panose="020B0602020204020303" pitchFamily="34" charset="77"/>
              </a:defRPr>
            </a:lvl1pPr>
          </a:lstStyle>
          <a:p>
            <a:r>
              <a:rPr lang="en-US"/>
              <a:t>Long title </a:t>
            </a:r>
            <a:br>
              <a:rPr lang="en-US"/>
            </a:br>
            <a:r>
              <a:rPr lang="en-US"/>
              <a:t>sentence case</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733006"/>
            <a:ext cx="2404872" cy="4439194"/>
          </a:xfrm>
        </p:spPr>
        <p:txBody>
          <a:bodyPr/>
          <a:lstStyle>
            <a:lvl1pPr>
              <a:defRPr/>
            </a:lvl1pPr>
          </a:lstStyle>
          <a:p>
            <a:pPr lvl="0"/>
            <a:r>
              <a:rPr lang="en-US"/>
              <a:t>Lorem Ipsum is simply dummy text of the printing and typesetting industry. Lorem Ipsum has been the industry's standard dummy text ever since the 1500s.</a:t>
            </a:r>
          </a:p>
          <a:p>
            <a:pPr lvl="1"/>
            <a:r>
              <a:rPr lang="en-US"/>
              <a:t>First level</a:t>
            </a:r>
          </a:p>
          <a:p>
            <a:pPr lvl="2"/>
            <a:r>
              <a:rPr lang="en-US"/>
              <a:t>Second level</a:t>
            </a:r>
          </a:p>
          <a:p>
            <a:pPr lvl="3"/>
            <a:r>
              <a:rPr lang="en-US"/>
              <a:t>Third level</a:t>
            </a:r>
          </a:p>
          <a:p>
            <a:pPr lvl="0"/>
            <a:endParaRPr lang="en-US"/>
          </a:p>
          <a:p>
            <a:pPr lvl="0"/>
            <a:r>
              <a:rPr lang="en-US"/>
              <a:t>It has survived not only five centuries, but also the leap into electronic typesetting, remaining essentially unchanged.</a:t>
            </a:r>
          </a:p>
        </p:txBody>
      </p:sp>
      <p:sp>
        <p:nvSpPr>
          <p:cNvPr id="3" name="Slide Number Placeholder 2">
            <a:extLst>
              <a:ext uri="{FF2B5EF4-FFF2-40B4-BE49-F238E27FC236}">
                <a16:creationId xmlns:a16="http://schemas.microsoft.com/office/drawing/2014/main" id="{7174584E-B4DF-7D42-8B27-EE3368B4BFA4}"/>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53000295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One Column: Image Left">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92B909D7-76AD-6249-82AB-076A08868847}"/>
              </a:ext>
            </a:extLst>
          </p:cNvPr>
          <p:cNvSpPr>
            <a:spLocks noGrp="1"/>
          </p:cNvSpPr>
          <p:nvPr>
            <p:ph type="pic" sz="quarter" idx="11" hasCustomPrompt="1"/>
          </p:nvPr>
        </p:nvSpPr>
        <p:spPr>
          <a:xfrm>
            <a:off x="0" y="0"/>
            <a:ext cx="5907024"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a:t>Long title sentence case, Lorem Ipsum has been the industry’s standard dummy text ever since the 1500s.</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a:t>Lorem Ipsum is simply dummy text of the printing and typesetting industry. Lorem Ipsum has been the industry's standard dummy text ever since the 1500s.</a:t>
            </a:r>
          </a:p>
          <a:p>
            <a:pPr lvl="1"/>
            <a:r>
              <a:rPr lang="en-US"/>
              <a:t>First level</a:t>
            </a:r>
          </a:p>
          <a:p>
            <a:pPr lvl="2"/>
            <a:r>
              <a:rPr lang="en-US"/>
              <a:t>Second level</a:t>
            </a:r>
          </a:p>
          <a:p>
            <a:pPr lvl="3"/>
            <a:r>
              <a:rPr lang="en-US"/>
              <a:t>Third level</a:t>
            </a:r>
          </a:p>
          <a:p>
            <a:pPr lvl="0"/>
            <a:endParaRPr lang="en-US"/>
          </a:p>
          <a:p>
            <a:pPr lvl="0"/>
            <a:r>
              <a:rPr lang="en-US"/>
              <a:t>It has survived not only five centuries, but also the leap into electronic typesetting, remaining essentially unchanged. It was </a:t>
            </a:r>
            <a:r>
              <a:rPr lang="en-US" err="1"/>
              <a:t>popularised</a:t>
            </a:r>
            <a:r>
              <a:rPr lang="en-US"/>
              <a:t> in the 1960s with the release of </a:t>
            </a:r>
            <a:r>
              <a:rPr lang="en-US" err="1"/>
              <a:t>Letraset</a:t>
            </a:r>
            <a:r>
              <a:rPr lang="en-US"/>
              <a:t> sheets containing Lorem Ipsum passages, and more recently with desktop publishing software like Aldus PageMaker including versions of Lorem Ipsum.</a:t>
            </a:r>
          </a:p>
        </p:txBody>
      </p:sp>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9206727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Half circle image: Image Lef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a:p>
        </p:txBody>
      </p:sp>
      <p:sp>
        <p:nvSpPr>
          <p:cNvPr id="15" name="Picture Placeholder 14">
            <a:extLst>
              <a:ext uri="{FF2B5EF4-FFF2-40B4-BE49-F238E27FC236}">
                <a16:creationId xmlns:a16="http://schemas.microsoft.com/office/drawing/2014/main" id="{7AFD2F91-B811-6843-97ED-4D5DEAF431EC}"/>
              </a:ext>
            </a:extLst>
          </p:cNvPr>
          <p:cNvSpPr>
            <a:spLocks noGrp="1"/>
          </p:cNvSpPr>
          <p:nvPr>
            <p:ph type="pic" sz="quarter" idx="17" hasCustomPrompt="1"/>
          </p:nvPr>
        </p:nvSpPr>
        <p:spPr>
          <a:xfrm>
            <a:off x="0" y="0"/>
            <a:ext cx="5910073" cy="6858000"/>
          </a:xfrm>
          <a:custGeom>
            <a:avLst/>
            <a:gdLst>
              <a:gd name="connsiteX0" fmla="*/ 0 w 5910073"/>
              <a:gd name="connsiteY0" fmla="*/ 0 h 6858000"/>
              <a:gd name="connsiteX1" fmla="*/ 5405049 w 5910073"/>
              <a:gd name="connsiteY1" fmla="*/ 0 h 6858000"/>
              <a:gd name="connsiteX2" fmla="*/ 5500177 w 5910073"/>
              <a:gd name="connsiteY2" fmla="*/ 330085 h 6858000"/>
              <a:gd name="connsiteX3" fmla="*/ 5910073 w 5910073"/>
              <a:gd name="connsiteY3" fmla="*/ 3428999 h 6858000"/>
              <a:gd name="connsiteX4" fmla="*/ 5500179 w 5910073"/>
              <a:gd name="connsiteY4" fmla="*/ 6527913 h 6858000"/>
              <a:gd name="connsiteX5" fmla="*/ 5405049 w 5910073"/>
              <a:gd name="connsiteY5" fmla="*/ 6858000 h 6858000"/>
              <a:gd name="connsiteX6" fmla="*/ 0 w 59100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3" h="6858000">
                <a:moveTo>
                  <a:pt x="0" y="0"/>
                </a:moveTo>
                <a:lnTo>
                  <a:pt x="5405049" y="0"/>
                </a:lnTo>
                <a:lnTo>
                  <a:pt x="5500177" y="330085"/>
                </a:lnTo>
                <a:cubicBezTo>
                  <a:pt x="5767461" y="1317794"/>
                  <a:pt x="5910073" y="2356742"/>
                  <a:pt x="5910073" y="3428999"/>
                </a:cubicBezTo>
                <a:cubicBezTo>
                  <a:pt x="5910073" y="4501256"/>
                  <a:pt x="5767463" y="5540205"/>
                  <a:pt x="5500179" y="6527913"/>
                </a:cubicBezTo>
                <a:lnTo>
                  <a:pt x="5405049" y="6858000"/>
                </a:lnTo>
                <a:lnTo>
                  <a:pt x="0" y="6858000"/>
                </a:lnTo>
                <a:close/>
              </a:path>
            </a:pathLst>
          </a:custGeom>
          <a:solidFill>
            <a:schemeClr val="accent6">
              <a:lumMod val="60000"/>
              <a:lumOff val="40000"/>
            </a:schemeClr>
          </a:solidFill>
        </p:spPr>
        <p:txBody>
          <a:bodyPr wrap="square" tIns="0" bIns="640080" anchor="ctr" anchorCtr="0">
            <a:noAutofit/>
          </a:bodyPr>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17" name="Title 1">
            <a:extLst>
              <a:ext uri="{FF2B5EF4-FFF2-40B4-BE49-F238E27FC236}">
                <a16:creationId xmlns:a16="http://schemas.microsoft.com/office/drawing/2014/main" id="{B7220531-D027-3A4A-9F33-305E544BE670}"/>
              </a:ext>
            </a:extLst>
          </p:cNvPr>
          <p:cNvSpPr>
            <a:spLocks noGrp="1"/>
          </p:cNvSpPr>
          <p:nvPr>
            <p:ph type="title" hasCustomPrompt="1"/>
          </p:nvPr>
        </p:nvSpPr>
        <p:spPr>
          <a:xfrm>
            <a:off x="6281928"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a:t>Long title sentence case, Lorem Ipsum has been the industry’s standard dummy text ever since the 1500s.</a:t>
            </a:r>
          </a:p>
        </p:txBody>
      </p:sp>
      <p:sp>
        <p:nvSpPr>
          <p:cNvPr id="18" name="Text Placeholder 8">
            <a:extLst>
              <a:ext uri="{FF2B5EF4-FFF2-40B4-BE49-F238E27FC236}">
                <a16:creationId xmlns:a16="http://schemas.microsoft.com/office/drawing/2014/main" id="{79C3CC2B-114F-6B45-A6BC-67F381F62135}"/>
              </a:ext>
            </a:extLst>
          </p:cNvPr>
          <p:cNvSpPr>
            <a:spLocks noGrp="1"/>
          </p:cNvSpPr>
          <p:nvPr>
            <p:ph type="body" sz="quarter" idx="10" hasCustomPrompt="1"/>
          </p:nvPr>
        </p:nvSpPr>
        <p:spPr>
          <a:xfrm>
            <a:off x="6281928" y="2371745"/>
            <a:ext cx="5221224" cy="3599287"/>
          </a:xfrm>
        </p:spPr>
        <p:txBody>
          <a:bodyPr/>
          <a:lstStyle>
            <a:lvl1pPr>
              <a:defRPr/>
            </a:lvl1pPr>
          </a:lstStyle>
          <a:p>
            <a:pPr lvl="0"/>
            <a:r>
              <a:rPr lang="en-US"/>
              <a:t>Lorem Ipsum is simply dummy text of the printing and typesetting industry. Lorem Ipsum has been the industry's standard dummy text ever since the 1500s.</a:t>
            </a:r>
          </a:p>
          <a:p>
            <a:pPr lvl="1"/>
            <a:r>
              <a:rPr lang="en-US"/>
              <a:t>First level</a:t>
            </a:r>
          </a:p>
          <a:p>
            <a:pPr lvl="2"/>
            <a:r>
              <a:rPr lang="en-US"/>
              <a:t>Second level</a:t>
            </a:r>
          </a:p>
          <a:p>
            <a:pPr lvl="3"/>
            <a:r>
              <a:rPr lang="en-US"/>
              <a:t>Third level</a:t>
            </a:r>
          </a:p>
          <a:p>
            <a:pPr lvl="0"/>
            <a:endParaRPr lang="en-US"/>
          </a:p>
          <a:p>
            <a:pPr lvl="0"/>
            <a:r>
              <a:rPr lang="en-US"/>
              <a:t>It has survived not only five centuries, but also the leap into electronic typesetting, remaining essentially unchanged. It was </a:t>
            </a:r>
            <a:r>
              <a:rPr lang="en-US" err="1"/>
              <a:t>popularised</a:t>
            </a:r>
            <a:r>
              <a:rPr lang="en-US"/>
              <a:t> in the 1960s with the release of </a:t>
            </a:r>
            <a:r>
              <a:rPr lang="en-US" err="1"/>
              <a:t>Letraset</a:t>
            </a:r>
            <a:r>
              <a:rPr lang="en-US"/>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4702836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Half circle image: Image Righ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FEEA9D0-189E-BF4C-9957-81A666F79FEB}"/>
              </a:ext>
            </a:extLst>
          </p:cNvPr>
          <p:cNvSpPr>
            <a:spLocks noGrp="1"/>
          </p:cNvSpPr>
          <p:nvPr>
            <p:ph type="sldNum" sz="quarter" idx="12"/>
          </p:nvPr>
        </p:nvSpPr>
        <p:spPr/>
        <p:txBody>
          <a:bodyPr/>
          <a:lstStyle/>
          <a:p>
            <a:fld id="{58B792A5-9BAE-6942-BFE1-9FCDB51EA51E}" type="slidenum">
              <a:rPr lang="en-US" smtClean="0"/>
              <a:pPr/>
              <a:t>‹#›</a:t>
            </a:fld>
            <a:endParaRPr lang="en-US"/>
          </a:p>
        </p:txBody>
      </p:sp>
      <p:sp>
        <p:nvSpPr>
          <p:cNvPr id="13" name="Picture Placeholder 12">
            <a:extLst>
              <a:ext uri="{FF2B5EF4-FFF2-40B4-BE49-F238E27FC236}">
                <a16:creationId xmlns:a16="http://schemas.microsoft.com/office/drawing/2014/main" id="{C62917FF-599D-3045-81AF-EC10E68D0575}"/>
              </a:ext>
            </a:extLst>
          </p:cNvPr>
          <p:cNvSpPr>
            <a:spLocks noGrp="1"/>
          </p:cNvSpPr>
          <p:nvPr>
            <p:ph type="pic" sz="quarter" idx="14" hasCustomPrompt="1"/>
          </p:nvPr>
        </p:nvSpPr>
        <p:spPr>
          <a:xfrm>
            <a:off x="6281928" y="0"/>
            <a:ext cx="5910072" cy="6858000"/>
          </a:xfrm>
          <a:custGeom>
            <a:avLst/>
            <a:gdLst>
              <a:gd name="connsiteX0" fmla="*/ 516790 w 5910072"/>
              <a:gd name="connsiteY0" fmla="*/ 0 h 6858000"/>
              <a:gd name="connsiteX1" fmla="*/ 5910072 w 5910072"/>
              <a:gd name="connsiteY1" fmla="*/ 0 h 6858000"/>
              <a:gd name="connsiteX2" fmla="*/ 5910072 w 5910072"/>
              <a:gd name="connsiteY2" fmla="*/ 6858000 h 6858000"/>
              <a:gd name="connsiteX3" fmla="*/ 516790 w 5910072"/>
              <a:gd name="connsiteY3" fmla="*/ 6858000 h 6858000"/>
              <a:gd name="connsiteX4" fmla="*/ 364310 w 5910072"/>
              <a:gd name="connsiteY4" fmla="*/ 6321024 h 6858000"/>
              <a:gd name="connsiteX5" fmla="*/ 0 w 5910072"/>
              <a:gd name="connsiteY5" fmla="*/ 3429000 h 6858000"/>
              <a:gd name="connsiteX6" fmla="*/ 364311 w 5910072"/>
              <a:gd name="connsiteY6" fmla="*/ 5369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0072" h="6858000">
                <a:moveTo>
                  <a:pt x="516790" y="0"/>
                </a:moveTo>
                <a:lnTo>
                  <a:pt x="5910072" y="0"/>
                </a:lnTo>
                <a:lnTo>
                  <a:pt x="5910072" y="6858000"/>
                </a:lnTo>
                <a:lnTo>
                  <a:pt x="516790" y="6858000"/>
                </a:lnTo>
                <a:lnTo>
                  <a:pt x="364310" y="6321024"/>
                </a:lnTo>
                <a:cubicBezTo>
                  <a:pt x="126487" y="5396658"/>
                  <a:pt x="0" y="4427600"/>
                  <a:pt x="0" y="3429000"/>
                </a:cubicBezTo>
                <a:cubicBezTo>
                  <a:pt x="0" y="2430400"/>
                  <a:pt x="126487" y="1461342"/>
                  <a:pt x="364311" y="536976"/>
                </a:cubicBezTo>
                <a:close/>
              </a:path>
            </a:pathLst>
          </a:custGeom>
          <a:solidFill>
            <a:schemeClr val="accent6">
              <a:lumMod val="60000"/>
              <a:lumOff val="40000"/>
            </a:schemeClr>
          </a:solidFill>
        </p:spPr>
        <p:txBody>
          <a:bodyPr wrap="square" lIns="0" tIns="0" rIns="0" bIns="731520" anchor="ctr" anchorCtr="0">
            <a:noAutofit/>
          </a:bodyPr>
          <a:lstStyle>
            <a:lvl1pPr marL="0" indent="0" algn="ctr">
              <a:buFontTx/>
              <a:buNone/>
              <a:defRPr sz="1000" b="0" i="0">
                <a:latin typeface="FuturaNext-Medium" panose="020B0602020204020303" pitchFamily="34" charset="77"/>
                <a:cs typeface="Arial" panose="020B0604020202020204" pitchFamily="34" charset="0"/>
              </a:defRPr>
            </a:lvl1pPr>
          </a:lstStyle>
          <a:p>
            <a:r>
              <a:rPr lang="en-US"/>
              <a:t>Drag and drop image or click icon to add</a:t>
            </a:r>
          </a:p>
        </p:txBody>
      </p:sp>
      <p:sp>
        <p:nvSpPr>
          <p:cNvPr id="14" name="Title 1">
            <a:extLst>
              <a:ext uri="{FF2B5EF4-FFF2-40B4-BE49-F238E27FC236}">
                <a16:creationId xmlns:a16="http://schemas.microsoft.com/office/drawing/2014/main" id="{DB7E7E5E-6141-2642-90D6-67DE014B061E}"/>
              </a:ext>
            </a:extLst>
          </p:cNvPr>
          <p:cNvSpPr>
            <a:spLocks noGrp="1"/>
          </p:cNvSpPr>
          <p:nvPr>
            <p:ph type="title" hasCustomPrompt="1"/>
          </p:nvPr>
        </p:nvSpPr>
        <p:spPr>
          <a:xfrm>
            <a:off x="685800" y="886968"/>
            <a:ext cx="5221224" cy="1141659"/>
          </a:xfrm>
        </p:spPr>
        <p:txBody>
          <a:bodyPr anchor="t" anchorCtr="0">
            <a:spAutoFit/>
          </a:bodyPr>
          <a:lstStyle>
            <a:lvl1pPr>
              <a:lnSpc>
                <a:spcPct val="110000"/>
              </a:lnSpc>
              <a:defRPr sz="2300" b="0" i="0">
                <a:latin typeface="FuturaNext-Medium" panose="020B0602020204020303" pitchFamily="34" charset="77"/>
              </a:defRPr>
            </a:lvl1pPr>
          </a:lstStyle>
          <a:p>
            <a:r>
              <a:rPr lang="en-US"/>
              <a:t>Long title sentence case, Lorem Ipsum has been the industry’s standard dummy text ever since the 1500s.</a:t>
            </a:r>
          </a:p>
        </p:txBody>
      </p:sp>
      <p:sp>
        <p:nvSpPr>
          <p:cNvPr id="15" name="Text Placeholder 8">
            <a:extLst>
              <a:ext uri="{FF2B5EF4-FFF2-40B4-BE49-F238E27FC236}">
                <a16:creationId xmlns:a16="http://schemas.microsoft.com/office/drawing/2014/main" id="{31B7C472-61C5-9E4A-A7C6-E77BB1B780B0}"/>
              </a:ext>
            </a:extLst>
          </p:cNvPr>
          <p:cNvSpPr>
            <a:spLocks noGrp="1"/>
          </p:cNvSpPr>
          <p:nvPr>
            <p:ph type="body" sz="quarter" idx="10" hasCustomPrompt="1"/>
          </p:nvPr>
        </p:nvSpPr>
        <p:spPr>
          <a:xfrm>
            <a:off x="685800" y="2371745"/>
            <a:ext cx="5221224" cy="3599287"/>
          </a:xfrm>
        </p:spPr>
        <p:txBody>
          <a:bodyPr/>
          <a:lstStyle>
            <a:lvl1pPr>
              <a:defRPr/>
            </a:lvl1pPr>
          </a:lstStyle>
          <a:p>
            <a:pPr lvl="0"/>
            <a:r>
              <a:rPr lang="en-US"/>
              <a:t>Lorem Ipsum is simply dummy text of the printing and typesetting industry. Lorem Ipsum has been the industry's standard dummy text ever since the 1500s.</a:t>
            </a:r>
          </a:p>
          <a:p>
            <a:pPr lvl="1"/>
            <a:r>
              <a:rPr lang="en-US"/>
              <a:t>First level</a:t>
            </a:r>
          </a:p>
          <a:p>
            <a:pPr lvl="2"/>
            <a:r>
              <a:rPr lang="en-US"/>
              <a:t>Second level</a:t>
            </a:r>
          </a:p>
          <a:p>
            <a:pPr lvl="3"/>
            <a:r>
              <a:rPr lang="en-US"/>
              <a:t>Third level</a:t>
            </a:r>
          </a:p>
          <a:p>
            <a:pPr lvl="0"/>
            <a:endParaRPr lang="en-US"/>
          </a:p>
          <a:p>
            <a:pPr lvl="0"/>
            <a:r>
              <a:rPr lang="en-US"/>
              <a:t>It has survived not only five centuries, but also the leap into electronic typesetting, remaining essentially unchanged. It was </a:t>
            </a:r>
            <a:r>
              <a:rPr lang="en-US" err="1"/>
              <a:t>popularised</a:t>
            </a:r>
            <a:r>
              <a:rPr lang="en-US"/>
              <a:t> in the 1960s with the release of </a:t>
            </a:r>
            <a:r>
              <a:rPr lang="en-US" err="1"/>
              <a:t>Letraset</a:t>
            </a:r>
            <a:r>
              <a:rPr lang="en-US"/>
              <a:t> sheets containing Lorem Ipsum passages, and more recently with desktop publishing software like Aldus PageMaker including versions of Lorem Ipsum.</a:t>
            </a:r>
          </a:p>
        </p:txBody>
      </p:sp>
    </p:spTree>
    <p:extLst>
      <p:ext uri="{BB962C8B-B14F-4D97-AF65-F5344CB8AC3E}">
        <p14:creationId xmlns:p14="http://schemas.microsoft.com/office/powerpoint/2010/main" val="196408029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2183710"/>
            <a:ext cx="10817352" cy="3639312"/>
          </a:xfrm>
        </p:spPr>
        <p:txBody>
          <a:bodyPr numCol="2" spcCol="384048"/>
          <a:lstStyle>
            <a:lvl1pPr>
              <a:defRPr/>
            </a:lvl1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a:t>First level</a:t>
            </a:r>
          </a:p>
          <a:p>
            <a:pPr lvl="2"/>
            <a:r>
              <a:rPr lang="en-US"/>
              <a:t>Second level</a:t>
            </a:r>
          </a:p>
          <a:p>
            <a:pPr lvl="3"/>
            <a:r>
              <a:rPr lang="en-US"/>
              <a:t>Third level</a:t>
            </a:r>
          </a:p>
          <a:p>
            <a:pPr lvl="0"/>
            <a:endParaRPr lang="en-US"/>
          </a:p>
          <a:p>
            <a:pPr lvl="0"/>
            <a:r>
              <a:rPr lang="en-US"/>
              <a:t>It is a long established fact that a reader will be distracted by the readable content of a page when looking at its layout. The point of using Lorem Ipsum is that it has a more-or-less normal distribution of letters, as opposed to using ‘Content here, content here’, making it look like readable English. Many desktop publishing packages and web page editors now use Lorem Ipsum as their default model text, and a search for 'lorem ipsum' will uncover many web sites still in their infancy. Various versions have evolved over the years, sometimes by accident.</a:t>
            </a:r>
          </a:p>
          <a:p>
            <a:pPr lvl="0"/>
            <a:endParaRPr lang="en-US"/>
          </a:p>
          <a:p>
            <a:pPr lvl="0"/>
            <a:r>
              <a:rPr lang="en-US"/>
              <a:t>There are many variations of passages of Lorem Ipsum available, but the majority have suffered alteration in some form, by injected humor, or randomized words which don't look even slightly believable. If you are going to use a passage of Lorem Ipsum, you need to be sure there isn't anything embarrassing hidden in the middle of text.</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1788850"/>
            <a:ext cx="10817352" cy="254813"/>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Subheads set in sentence case</a:t>
            </a:r>
          </a:p>
        </p:txBody>
      </p:sp>
      <p:sp>
        <p:nvSpPr>
          <p:cNvPr id="3" name="Slide Number Placeholder 2">
            <a:extLst>
              <a:ext uri="{FF2B5EF4-FFF2-40B4-BE49-F238E27FC236}">
                <a16:creationId xmlns:a16="http://schemas.microsoft.com/office/drawing/2014/main" id="{3A891E66-821B-E443-82D7-7E8B97C09F52}"/>
              </a:ext>
            </a:extLst>
          </p:cNvPr>
          <p:cNvSpPr>
            <a:spLocks noGrp="1"/>
          </p:cNvSpPr>
          <p:nvPr>
            <p:ph type="sldNum" sz="quarter" idx="12"/>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383841645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with short para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2862072"/>
            <a:ext cx="3355848" cy="1143000"/>
          </a:xfrm>
        </p:spPr>
        <p:txBody>
          <a:bodyPr anchor="ctr" anchorCtr="0">
            <a:noAutofit/>
          </a:bodyPr>
          <a:lstStyle>
            <a:lvl1pPr>
              <a:defRPr sz="2300" b="0" i="0">
                <a:latin typeface="FuturaNext-Medium" panose="020B0602020204020303" pitchFamily="34" charset="77"/>
              </a:defRPr>
            </a:lvl1pPr>
          </a:lstStyle>
          <a:p>
            <a:r>
              <a:rPr lang="en-US"/>
              <a:t>Long title sentence case, lorem ipsum has been standard dummy text.</a:t>
            </a:r>
          </a:p>
        </p:txBody>
      </p:sp>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5358384" y="1901952"/>
            <a:ext cx="6153912" cy="3657600"/>
          </a:xfrm>
        </p:spPr>
        <p:txBody>
          <a:bodyPr numCol="1" spcCol="384048"/>
          <a:lstStyle>
            <a:lvl1pPr>
              <a:defRPr/>
            </a:lvl1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a:p>
            <a:pPr lvl="1"/>
            <a:r>
              <a:rPr lang="en-US"/>
              <a:t>First level</a:t>
            </a:r>
          </a:p>
          <a:p>
            <a:pPr lvl="2"/>
            <a:r>
              <a:rPr lang="en-US"/>
              <a:t>Second level</a:t>
            </a:r>
          </a:p>
          <a:p>
            <a:pPr lvl="3"/>
            <a:r>
              <a:rPr lang="en-US"/>
              <a:t>Third level</a:t>
            </a:r>
          </a:p>
          <a:p>
            <a:pPr lvl="0"/>
            <a:endParaRPr lang="en-US"/>
          </a:p>
          <a:p>
            <a:pPr lvl="0"/>
            <a:r>
              <a:rPr lang="en-US"/>
              <a:t>It is a long established fact that a reader will be distracted by the readable content of a page when looking at its layout. The point of using Lorem Ipsum is that it has a more-or-less normal distribution of letters, as opposed to using ‘Content here, content here’.</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5358384" y="1490472"/>
            <a:ext cx="6153912"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Subheads set in sentence case</a:t>
            </a:r>
          </a:p>
        </p:txBody>
      </p:sp>
      <p:sp>
        <p:nvSpPr>
          <p:cNvPr id="3" name="Slide Number Placeholder 2">
            <a:extLst>
              <a:ext uri="{FF2B5EF4-FFF2-40B4-BE49-F238E27FC236}">
                <a16:creationId xmlns:a16="http://schemas.microsoft.com/office/drawing/2014/main" id="{EC7A992B-7848-D544-B4C3-4AAC89692C85}"/>
              </a:ext>
            </a:extLst>
          </p:cNvPr>
          <p:cNvSpPr>
            <a:spLocks noGrp="1"/>
          </p:cNvSpPr>
          <p:nvPr>
            <p:ph type="sldNum" sz="quarter" idx="12"/>
          </p:nvPr>
        </p:nvSpPr>
        <p:spPr/>
        <p:txBody>
          <a:bodyPr/>
          <a:lstStyle/>
          <a:p>
            <a:fld id="{58B792A5-9BAE-6942-BFE1-9FCDB51EA51E}" type="slidenum">
              <a:rPr lang="en-US" smtClean="0"/>
              <a:pPr/>
              <a:t>‹#›</a:t>
            </a:fld>
            <a:endParaRPr lang="en-US"/>
          </a:p>
        </p:txBody>
      </p:sp>
      <p:pic>
        <p:nvPicPr>
          <p:cNvPr id="6" name="Graphic 5">
            <a:extLst>
              <a:ext uri="{FF2B5EF4-FFF2-40B4-BE49-F238E27FC236}">
                <a16:creationId xmlns:a16="http://schemas.microsoft.com/office/drawing/2014/main" id="{6AC4A127-D8A0-3141-A7FB-6E2F8ACF0F0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08885" y="6194525"/>
            <a:ext cx="1828049" cy="351272"/>
          </a:xfrm>
          <a:prstGeom prst="rect">
            <a:avLst/>
          </a:prstGeom>
        </p:spPr>
      </p:pic>
    </p:spTree>
    <p:extLst>
      <p:ext uri="{BB962C8B-B14F-4D97-AF65-F5344CB8AC3E}">
        <p14:creationId xmlns:p14="http://schemas.microsoft.com/office/powerpoint/2010/main" val="401320343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6" name="Chart Placeholder 12">
            <a:extLst>
              <a:ext uri="{FF2B5EF4-FFF2-40B4-BE49-F238E27FC236}">
                <a16:creationId xmlns:a16="http://schemas.microsoft.com/office/drawing/2014/main" id="{7AEAD2CC-107A-354B-9784-21BB6F199BA3}"/>
              </a:ext>
            </a:extLst>
          </p:cNvPr>
          <p:cNvSpPr>
            <a:spLocks noGrp="1"/>
          </p:cNvSpPr>
          <p:nvPr>
            <p:ph type="chart" sz="quarter" idx="10" hasCustomPrompt="1"/>
          </p:nvPr>
        </p:nvSpPr>
        <p:spPr>
          <a:xfrm>
            <a:off x="685979" y="1805796"/>
            <a:ext cx="10820170" cy="4136136"/>
          </a:xfrm>
          <a:prstGeom prst="rect">
            <a:avLst/>
          </a:prstGeom>
        </p:spPr>
        <p:txBody>
          <a:bodyPr tIns="914400" anchor="ctr" anchorCtr="0"/>
          <a:lstStyle>
            <a:lvl1pPr algn="ctr">
              <a:defRPr b="0" i="0"/>
            </a:lvl1pPr>
          </a:lstStyle>
          <a:p>
            <a:r>
              <a:rPr lang="en-US"/>
              <a:t>Insert or create a chart</a:t>
            </a:r>
          </a:p>
        </p:txBody>
      </p:sp>
      <p:sp>
        <p:nvSpPr>
          <p:cNvPr id="3" name="Slide Number Placeholder 2">
            <a:extLst>
              <a:ext uri="{FF2B5EF4-FFF2-40B4-BE49-F238E27FC236}">
                <a16:creationId xmlns:a16="http://schemas.microsoft.com/office/drawing/2014/main" id="{93E60096-6BE3-B249-A1A7-82EB308A1B48}"/>
              </a:ext>
            </a:extLst>
          </p:cNvPr>
          <p:cNvSpPr>
            <a:spLocks noGrp="1"/>
          </p:cNvSpPr>
          <p:nvPr>
            <p:ph type="sldNum" sz="quarter" idx="11"/>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189366351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3" name="Slide Number Placeholder 2">
            <a:extLst>
              <a:ext uri="{FF2B5EF4-FFF2-40B4-BE49-F238E27FC236}">
                <a16:creationId xmlns:a16="http://schemas.microsoft.com/office/drawing/2014/main" id="{F41A6B02-47AE-A348-BE2A-D3E113B9C3CD}"/>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25479967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 Re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a:t>Title of the presentation</a:t>
            </a:r>
            <a:br>
              <a:rPr lang="en-US"/>
            </a:br>
            <a:r>
              <a:rPr lang="en-US"/>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4" name="Slide Number Placeholder 3">
            <a:extLst>
              <a:ext uri="{FF2B5EF4-FFF2-40B4-BE49-F238E27FC236}">
                <a16:creationId xmlns:a16="http://schemas.microsoft.com/office/drawing/2014/main" id="{2D23D815-5831-B842-B6A7-4A74C2DE8B84}"/>
              </a:ext>
            </a:extLst>
          </p:cNvPr>
          <p:cNvSpPr>
            <a:spLocks noGrp="1"/>
          </p:cNvSpPr>
          <p:nvPr>
            <p:ph type="sldNum" sz="quarter" idx="10"/>
          </p:nvPr>
        </p:nvSpPr>
        <p:spPr/>
        <p:txBody>
          <a:bodyPr/>
          <a:lstStyle>
            <a:lvl1pPr>
              <a:defRPr>
                <a:solidFill>
                  <a:schemeClr val="accent1"/>
                </a:solidFill>
              </a:defRPr>
            </a:lvl1pPr>
          </a:lstStyle>
          <a:p>
            <a:fld id="{58B792A5-9BAE-6942-BFE1-9FCDB51EA51E}" type="slidenum">
              <a:rPr lang="en-US" smtClean="0"/>
              <a:pPr/>
              <a:t>‹#›</a:t>
            </a:fld>
            <a:endParaRPr lang="en-US"/>
          </a:p>
        </p:txBody>
      </p:sp>
      <p:pic>
        <p:nvPicPr>
          <p:cNvPr id="7" name="Picture 6">
            <a:extLst>
              <a:ext uri="{FF2B5EF4-FFF2-40B4-BE49-F238E27FC236}">
                <a16:creationId xmlns:a16="http://schemas.microsoft.com/office/drawing/2014/main" id="{9C91807C-A807-9B42-949D-0838F55D0138}"/>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377391938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Logo with Copy">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17846D68-811B-D749-994D-32219EEDF59C}"/>
              </a:ext>
            </a:extLst>
          </p:cNvPr>
          <p:cNvSpPr>
            <a:spLocks noGrp="1"/>
          </p:cNvSpPr>
          <p:nvPr>
            <p:ph type="body" sz="quarter" idx="10" hasCustomPrompt="1"/>
          </p:nvPr>
        </p:nvSpPr>
        <p:spPr>
          <a:xfrm>
            <a:off x="685800" y="1097280"/>
            <a:ext cx="3355848" cy="4206240"/>
          </a:xfrm>
        </p:spPr>
        <p:txBody>
          <a:bodyPr numCol="1" spcCol="384048"/>
          <a:lstStyle>
            <a:lvl1pPr>
              <a:defRPr/>
            </a:lvl1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 It was </a:t>
            </a:r>
            <a:r>
              <a:rPr lang="en-US" err="1"/>
              <a:t>popularised</a:t>
            </a:r>
            <a:r>
              <a:rPr lang="en-US"/>
              <a:t> in the 1960s with the release of </a:t>
            </a:r>
            <a:r>
              <a:rPr lang="en-US" err="1"/>
              <a:t>Letraset</a:t>
            </a:r>
            <a:r>
              <a:rPr lang="en-US"/>
              <a:t> sheets containing Lorem Ipsum passages, and more recently with desktop publishing software like Aldus PageMaker including versions of Lorem Ipsum.</a:t>
            </a:r>
          </a:p>
        </p:txBody>
      </p:sp>
      <p:sp>
        <p:nvSpPr>
          <p:cNvPr id="5" name="Subtitle 2">
            <a:extLst>
              <a:ext uri="{FF2B5EF4-FFF2-40B4-BE49-F238E27FC236}">
                <a16:creationId xmlns:a16="http://schemas.microsoft.com/office/drawing/2014/main" id="{A36173C8-29BB-4940-A3CF-7EC08F0A6ED5}"/>
              </a:ext>
            </a:extLst>
          </p:cNvPr>
          <p:cNvSpPr>
            <a:spLocks noGrp="1"/>
          </p:cNvSpPr>
          <p:nvPr>
            <p:ph type="subTitle" idx="11" hasCustomPrompt="1"/>
          </p:nvPr>
        </p:nvSpPr>
        <p:spPr>
          <a:xfrm>
            <a:off x="685800" y="685800"/>
            <a:ext cx="3355848" cy="256032"/>
          </a:xfrm>
        </p:spPr>
        <p:txBody>
          <a:bodyPr anchor="t" anchorCtr="0">
            <a:noAutofit/>
          </a:bodyPr>
          <a:lstStyle>
            <a:lvl1pPr marL="0" indent="0" algn="l">
              <a:spcAft>
                <a:spcPts val="0"/>
              </a:spcAft>
              <a:buNone/>
              <a:defRPr sz="1400" b="0" i="0" kern="0" cap="none" spc="50" baseline="0">
                <a:solidFill>
                  <a:schemeClr val="accent1"/>
                </a:solidFill>
                <a:latin typeface="Futura Next DemiBold" panose="020B0602020204020303" pitchFamily="34" charset="77"/>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Subheads set in sentence case</a:t>
            </a:r>
          </a:p>
        </p:txBody>
      </p:sp>
      <p:sp>
        <p:nvSpPr>
          <p:cNvPr id="6" name="Picture Placeholder 14">
            <a:extLst>
              <a:ext uri="{FF2B5EF4-FFF2-40B4-BE49-F238E27FC236}">
                <a16:creationId xmlns:a16="http://schemas.microsoft.com/office/drawing/2014/main" id="{909FA3C1-387A-6442-B58B-1D1E68584C0C}"/>
              </a:ext>
            </a:extLst>
          </p:cNvPr>
          <p:cNvSpPr>
            <a:spLocks noGrp="1"/>
          </p:cNvSpPr>
          <p:nvPr>
            <p:ph type="pic" sz="quarter" idx="12" hasCustomPrompt="1"/>
          </p:nvPr>
        </p:nvSpPr>
        <p:spPr>
          <a:xfrm>
            <a:off x="4419600" y="0"/>
            <a:ext cx="7772400"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Insert your logos here</a:t>
            </a:r>
          </a:p>
        </p:txBody>
      </p:sp>
      <p:sp>
        <p:nvSpPr>
          <p:cNvPr id="2" name="Slide Number Placeholder 1">
            <a:extLst>
              <a:ext uri="{FF2B5EF4-FFF2-40B4-BE49-F238E27FC236}">
                <a16:creationId xmlns:a16="http://schemas.microsoft.com/office/drawing/2014/main" id="{183063AE-43C7-0448-9F6E-8CF9A35727E2}"/>
              </a:ext>
            </a:extLst>
          </p:cNvPr>
          <p:cNvSpPr>
            <a:spLocks noGrp="1"/>
          </p:cNvSpPr>
          <p:nvPr>
            <p:ph type="sldNum" sz="quarter" idx="13"/>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582866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Logo Full Page">
    <p:spTree>
      <p:nvGrpSpPr>
        <p:cNvPr id="1" name=""/>
        <p:cNvGrpSpPr/>
        <p:nvPr/>
      </p:nvGrpSpPr>
      <p:grpSpPr>
        <a:xfrm>
          <a:off x="0" y="0"/>
          <a:ext cx="0" cy="0"/>
          <a:chOff x="0" y="0"/>
          <a:chExt cx="0" cy="0"/>
        </a:xfrm>
      </p:grpSpPr>
      <p:sp>
        <p:nvSpPr>
          <p:cNvPr id="3" name="Picture Placeholder 14">
            <a:extLst>
              <a:ext uri="{FF2B5EF4-FFF2-40B4-BE49-F238E27FC236}">
                <a16:creationId xmlns:a16="http://schemas.microsoft.com/office/drawing/2014/main" id="{D3FCD2E8-B38F-154E-A1D1-148E331A35C0}"/>
              </a:ext>
            </a:extLst>
          </p:cNvPr>
          <p:cNvSpPr>
            <a:spLocks noGrp="1"/>
          </p:cNvSpPr>
          <p:nvPr>
            <p:ph type="pic" sz="quarter" idx="11" hasCustomPrompt="1"/>
          </p:nvPr>
        </p:nvSpPr>
        <p:spPr>
          <a:xfrm>
            <a:off x="0" y="0"/>
            <a:ext cx="12188952" cy="6858000"/>
          </a:xfrm>
          <a:prstGeom prst="rect">
            <a:avLst/>
          </a:prstGeom>
          <a:solidFill>
            <a:schemeClr val="accent6">
              <a:lumMod val="60000"/>
              <a:lumOff val="40000"/>
            </a:schemeClr>
          </a:solidFill>
        </p:spPr>
        <p:txBody>
          <a:bodyPr tIns="640080" bIns="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Insert your logos here</a:t>
            </a:r>
          </a:p>
        </p:txBody>
      </p:sp>
      <p:sp>
        <p:nvSpPr>
          <p:cNvPr id="2" name="Title 1">
            <a:extLst>
              <a:ext uri="{FF2B5EF4-FFF2-40B4-BE49-F238E27FC236}">
                <a16:creationId xmlns:a16="http://schemas.microsoft.com/office/drawing/2014/main" id="{7B5E322D-B09E-EF4A-8A59-66F7D1DE2F6B}"/>
              </a:ext>
            </a:extLst>
          </p:cNvPr>
          <p:cNvSpPr>
            <a:spLocks noGrp="1"/>
          </p:cNvSpPr>
          <p:nvPr>
            <p:ph type="title" hasCustomPrompt="1"/>
          </p:nvPr>
        </p:nvSpPr>
        <p:spPr>
          <a:xfrm>
            <a:off x="685800" y="685800"/>
            <a:ext cx="10817352" cy="749808"/>
          </a:xfrm>
        </p:spPr>
        <p:txBody>
          <a:bodyPr anchor="t" anchorCtr="0"/>
          <a:lstStyle>
            <a:lvl1pPr>
              <a:defRPr sz="2300" b="0" i="0">
                <a:latin typeface="FuturaNext-Medium" panose="020B0602020204020303" pitchFamily="34" charset="77"/>
              </a:defRPr>
            </a:lvl1pPr>
          </a:lstStyle>
          <a:p>
            <a:r>
              <a:rPr lang="en-US"/>
              <a:t>Long title sentence case, the standard chunk of Lorem Ipsum used since the 1500s is reproduced below for those interested.</a:t>
            </a:r>
          </a:p>
        </p:txBody>
      </p:sp>
      <p:sp>
        <p:nvSpPr>
          <p:cNvPr id="4" name="Slide Number Placeholder 3">
            <a:extLst>
              <a:ext uri="{FF2B5EF4-FFF2-40B4-BE49-F238E27FC236}">
                <a16:creationId xmlns:a16="http://schemas.microsoft.com/office/drawing/2014/main" id="{5F643FF8-B6AD-F44E-B5A7-CEB62A0D2D01}"/>
              </a:ext>
            </a:extLst>
          </p:cNvPr>
          <p:cNvSpPr>
            <a:spLocks noGrp="1"/>
          </p:cNvSpPr>
          <p:nvPr>
            <p:ph type="sldNum" sz="quarter" idx="12"/>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06094770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40EB734-3B5F-884D-8F8F-73E2C7325ABA}"/>
              </a:ext>
            </a:extLst>
          </p:cNvPr>
          <p:cNvSpPr>
            <a:spLocks noGrp="1"/>
          </p:cNvSpPr>
          <p:nvPr>
            <p:ph type="sldNum" sz="quarter" idx="10"/>
          </p:nvPr>
        </p:nvSpPr>
        <p:spPr/>
        <p:txBody>
          <a:bodyPr/>
          <a:lstStyle/>
          <a:p>
            <a:fld id="{58B792A5-9BAE-6942-BFE1-9FCDB51EA51E}" type="slidenum">
              <a:rPr lang="en-US" smtClean="0"/>
              <a:pPr/>
              <a:t>‹#›</a:t>
            </a:fld>
            <a:endParaRPr lang="en-US"/>
          </a:p>
        </p:txBody>
      </p:sp>
      <p:pic>
        <p:nvPicPr>
          <p:cNvPr id="3" name="Picture 17">
            <a:extLst>
              <a:ext uri="{FF2B5EF4-FFF2-40B4-BE49-F238E27FC236}">
                <a16:creationId xmlns:a16="http://schemas.microsoft.com/office/drawing/2014/main" id="{9349900A-F037-DD4E-83BD-390D24FFF5AF}"/>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a:xfrm>
            <a:off x="10819122" y="243470"/>
            <a:ext cx="1123785" cy="611058"/>
          </a:xfrm>
          <a:prstGeom prst="rect">
            <a:avLst/>
          </a:prstGeom>
        </p:spPr>
      </p:pic>
    </p:spTree>
    <p:extLst>
      <p:ext uri="{BB962C8B-B14F-4D97-AF65-F5344CB8AC3E}">
        <p14:creationId xmlns:p14="http://schemas.microsoft.com/office/powerpoint/2010/main" val="392765228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type="title">
  <p:cSld name="Divider — Red 2 lines">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978" y="2769266"/>
            <a:ext cx="10820170" cy="200055"/>
          </a:xfrm>
        </p:spPr>
        <p:txBody>
          <a:bodyPr anchor="t">
            <a:noAutofit/>
          </a:bodyPr>
          <a:lstStyle>
            <a:lvl1pPr>
              <a:spcBef>
                <a:spcPts val="0"/>
              </a:spcBef>
              <a:defRPr sz="1300" b="0" i="0" spc="140" baseline="0">
                <a:solidFill>
                  <a:schemeClr val="bg1"/>
                </a:solidFill>
                <a:latin typeface="Futura Next DemiBold" panose="020B0602020204020303" pitchFamily="34" charset="77"/>
              </a:defRPr>
            </a:lvl1pPr>
          </a:lstStyle>
          <a:p>
            <a:r>
              <a:rPr lang="en-US"/>
              <a:t>Section Name</a:t>
            </a:r>
          </a:p>
        </p:txBody>
      </p:sp>
      <p:sp>
        <p:nvSpPr>
          <p:cNvPr id="3" name="Subtitle 2"/>
          <p:cNvSpPr>
            <a:spLocks noGrp="1"/>
          </p:cNvSpPr>
          <p:nvPr>
            <p:ph type="subTitle" idx="1" hasCustomPrompt="1"/>
          </p:nvPr>
        </p:nvSpPr>
        <p:spPr>
          <a:xfrm>
            <a:off x="685978" y="3073332"/>
            <a:ext cx="10820170" cy="1148071"/>
          </a:xfrm>
        </p:spPr>
        <p:txBody>
          <a:bodyPr anchor="t">
            <a:noAutofit/>
          </a:bodyPr>
          <a:lstStyle>
            <a:lvl1pPr marL="0" indent="0" algn="l">
              <a:lnSpc>
                <a:spcPct val="110000"/>
              </a:lnSpc>
              <a:spcBef>
                <a:spcPts val="0"/>
              </a:spcBef>
              <a:spcAft>
                <a:spcPts val="0"/>
              </a:spcAft>
              <a:buNone/>
              <a:defRPr sz="3500" b="0" i="0" baseline="0">
                <a:solidFill>
                  <a:schemeClr val="bg1"/>
                </a:solidFill>
                <a:latin typeface="Futura Next Book" panose="020B0502020204020303" pitchFamily="34" charset="77"/>
              </a:defRPr>
            </a:lvl1pPr>
            <a:lvl2pPr marL="457337" indent="0" algn="ctr">
              <a:buNone/>
              <a:defRPr>
                <a:solidFill>
                  <a:schemeClr val="tx1">
                    <a:tint val="75000"/>
                  </a:schemeClr>
                </a:solidFill>
              </a:defRPr>
            </a:lvl2pPr>
            <a:lvl3pPr marL="914674" indent="0" algn="ctr">
              <a:buNone/>
              <a:defRPr>
                <a:solidFill>
                  <a:schemeClr val="tx1">
                    <a:tint val="75000"/>
                  </a:schemeClr>
                </a:solidFill>
              </a:defRPr>
            </a:lvl3pPr>
            <a:lvl4pPr marL="1372011" indent="0" algn="ctr">
              <a:buNone/>
              <a:defRPr>
                <a:solidFill>
                  <a:schemeClr val="tx1">
                    <a:tint val="75000"/>
                  </a:schemeClr>
                </a:solidFill>
              </a:defRPr>
            </a:lvl4pPr>
            <a:lvl5pPr marL="1829349" indent="0" algn="ctr">
              <a:buNone/>
              <a:defRPr>
                <a:solidFill>
                  <a:schemeClr val="tx1">
                    <a:tint val="75000"/>
                  </a:schemeClr>
                </a:solidFill>
              </a:defRPr>
            </a:lvl5pPr>
            <a:lvl6pPr marL="2286686" indent="0" algn="ctr">
              <a:buNone/>
              <a:defRPr>
                <a:solidFill>
                  <a:schemeClr val="tx1">
                    <a:tint val="75000"/>
                  </a:schemeClr>
                </a:solidFill>
              </a:defRPr>
            </a:lvl6pPr>
            <a:lvl7pPr marL="2744023" indent="0" algn="ctr">
              <a:buNone/>
              <a:defRPr>
                <a:solidFill>
                  <a:schemeClr val="tx1">
                    <a:tint val="75000"/>
                  </a:schemeClr>
                </a:solidFill>
              </a:defRPr>
            </a:lvl7pPr>
            <a:lvl8pPr marL="3201360" indent="0" algn="ctr">
              <a:buNone/>
              <a:defRPr>
                <a:solidFill>
                  <a:schemeClr val="tx1">
                    <a:tint val="75000"/>
                  </a:schemeClr>
                </a:solidFill>
              </a:defRPr>
            </a:lvl8pPr>
            <a:lvl9pPr marL="3658697" indent="0" algn="ctr">
              <a:buNone/>
              <a:defRPr>
                <a:solidFill>
                  <a:schemeClr val="tx1">
                    <a:tint val="75000"/>
                  </a:schemeClr>
                </a:solidFill>
              </a:defRPr>
            </a:lvl9pPr>
          </a:lstStyle>
          <a:p>
            <a:r>
              <a:rPr lang="en-US"/>
              <a:t>Agenda item title two lines </a:t>
            </a:r>
            <a:br>
              <a:rPr lang="en-US"/>
            </a:br>
            <a:r>
              <a:rPr lang="en-US"/>
              <a:t>max and no subtitle</a:t>
            </a:r>
          </a:p>
        </p:txBody>
      </p:sp>
      <p:sp>
        <p:nvSpPr>
          <p:cNvPr id="14" name="Freeform 13">
            <a:extLst>
              <a:ext uri="{FF2B5EF4-FFF2-40B4-BE49-F238E27FC236}">
                <a16:creationId xmlns:a16="http://schemas.microsoft.com/office/drawing/2014/main" id="{AB03AD94-98B6-7F47-AAA2-93B5CD346B52}"/>
              </a:ext>
            </a:extLst>
          </p:cNvPr>
          <p:cNvSpPr/>
          <p:nvPr userDrawn="1"/>
        </p:nvSpPr>
        <p:spPr>
          <a:xfrm>
            <a:off x="10456536" y="2"/>
            <a:ext cx="1049612" cy="6857998"/>
          </a:xfrm>
          <a:custGeom>
            <a:avLst/>
            <a:gdLst>
              <a:gd name="connsiteX0" fmla="*/ 4 w 1049612"/>
              <a:gd name="connsiteY0" fmla="*/ 0 h 6857998"/>
              <a:gd name="connsiteX1" fmla="*/ 188284 w 1049612"/>
              <a:gd name="connsiteY1" fmla="*/ 0 h 6857998"/>
              <a:gd name="connsiteX2" fmla="*/ 334566 w 1049612"/>
              <a:gd name="connsiteY2" fmla="*/ 285586 h 6857998"/>
              <a:gd name="connsiteX3" fmla="*/ 1049612 w 1049612"/>
              <a:gd name="connsiteY3" fmla="*/ 3429000 h 6857998"/>
              <a:gd name="connsiteX4" fmla="*/ 334564 w 1049612"/>
              <a:gd name="connsiteY4" fmla="*/ 6572414 h 6857998"/>
              <a:gd name="connsiteX5" fmla="*/ 188284 w 1049612"/>
              <a:gd name="connsiteY5" fmla="*/ 6857998 h 6857998"/>
              <a:gd name="connsiteX6" fmla="*/ 0 w 1049612"/>
              <a:gd name="connsiteY6" fmla="*/ 6857998 h 6857998"/>
              <a:gd name="connsiteX7" fmla="*/ 29704 w 1049612"/>
              <a:gd name="connsiteY7" fmla="*/ 6806348 h 6857998"/>
              <a:gd name="connsiteX8" fmla="*/ 885020 w 1049612"/>
              <a:gd name="connsiteY8" fmla="*/ 3429000 h 6857998"/>
              <a:gd name="connsiteX9" fmla="*/ 29706 w 1049612"/>
              <a:gd name="connsiteY9" fmla="*/ 5164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9612" h="6857998">
                <a:moveTo>
                  <a:pt x="4" y="0"/>
                </a:moveTo>
                <a:lnTo>
                  <a:pt x="188284" y="0"/>
                </a:lnTo>
                <a:lnTo>
                  <a:pt x="334566" y="285586"/>
                </a:lnTo>
                <a:cubicBezTo>
                  <a:pt x="792812" y="1236516"/>
                  <a:pt x="1049612" y="2302770"/>
                  <a:pt x="1049612" y="3429000"/>
                </a:cubicBezTo>
                <a:cubicBezTo>
                  <a:pt x="1049612" y="4555228"/>
                  <a:pt x="792808" y="5621484"/>
                  <a:pt x="334564" y="6572414"/>
                </a:cubicBezTo>
                <a:lnTo>
                  <a:pt x="188284" y="6857998"/>
                </a:lnTo>
                <a:lnTo>
                  <a:pt x="0" y="6857998"/>
                </a:lnTo>
                <a:lnTo>
                  <a:pt x="29704" y="6806348"/>
                </a:lnTo>
                <a:cubicBezTo>
                  <a:pt x="575176" y="5802388"/>
                  <a:pt x="885020" y="4651872"/>
                  <a:pt x="885020" y="3429000"/>
                </a:cubicBezTo>
                <a:cubicBezTo>
                  <a:pt x="885020" y="2206128"/>
                  <a:pt x="575178" y="1055610"/>
                  <a:pt x="29706" y="516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5" name="Slide Number Placeholder 4">
            <a:extLst>
              <a:ext uri="{FF2B5EF4-FFF2-40B4-BE49-F238E27FC236}">
                <a16:creationId xmlns:a16="http://schemas.microsoft.com/office/drawing/2014/main" id="{07D02553-F605-DB49-A8C8-6661049D1D24}"/>
              </a:ext>
            </a:extLst>
          </p:cNvPr>
          <p:cNvSpPr>
            <a:spLocks noGrp="1"/>
          </p:cNvSpPr>
          <p:nvPr>
            <p:ph type="sldNum" sz="quarter" idx="10"/>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2773730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ack Cover — White">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a:latin typeface="FuturaNext-Medium" panose="020B0602020204020303" pitchFamily="34" charset="77"/>
              </a:rPr>
              <a:t>copyright </a:t>
            </a:r>
            <a:r>
              <a:rPr lang="en-US" sz="700" b="0" i="0" spc="20" baseline="0" err="1">
                <a:latin typeface="FuturaNext-Medium" panose="020B0602020204020303" pitchFamily="34" charset="77"/>
              </a:rPr>
              <a:t>publicis</a:t>
            </a:r>
            <a:r>
              <a:rPr lang="en-US" sz="700" b="0" i="0" spc="20" baseline="0">
                <a:latin typeface="FuturaNext-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031AFE5F-9272-664A-9A90-2B4544EDBDD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87177037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ack Cover — Black">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a:solidFill>
                  <a:schemeClr val="bg1"/>
                </a:solidFill>
                <a:latin typeface="FuturaNext-Medium" panose="020B0602020204020303" pitchFamily="34" charset="77"/>
              </a:rPr>
              <a:t>copyright </a:t>
            </a:r>
            <a:r>
              <a:rPr lang="en-US" sz="700" b="0" i="0" spc="20" baseline="0" err="1">
                <a:solidFill>
                  <a:schemeClr val="bg1"/>
                </a:solidFill>
                <a:latin typeface="FuturaNext-Medium" panose="020B0602020204020303" pitchFamily="34" charset="77"/>
              </a:rPr>
              <a:t>publicis</a:t>
            </a:r>
            <a:r>
              <a:rPr lang="en-US" sz="700" b="0" i="0" spc="20" baseline="0">
                <a:solidFill>
                  <a:schemeClr val="bg1"/>
                </a:solidFill>
                <a:latin typeface="FuturaNext-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C3F1D690-9499-944F-AC1D-7168434A8E63}"/>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46908973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ack Cover — Red">
    <p:bg>
      <p:bgPr>
        <a:solidFill>
          <a:schemeClr val="accent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5D4B068-A093-8C4E-BCC3-CA584FE85F4D}"/>
              </a:ext>
            </a:extLst>
          </p:cNvPr>
          <p:cNvSpPr txBox="1"/>
          <p:nvPr userDrawn="1"/>
        </p:nvSpPr>
        <p:spPr>
          <a:xfrm>
            <a:off x="685800" y="3099816"/>
            <a:ext cx="10817352" cy="661720"/>
          </a:xfrm>
          <a:prstGeom prst="rect">
            <a:avLst/>
          </a:prstGeom>
          <a:noFill/>
        </p:spPr>
        <p:txBody>
          <a:bodyPr wrap="none" lIns="0" tIns="0" rIns="0" bIns="0" rtlCol="0">
            <a:noAutofit/>
          </a:bodyPr>
          <a:lstStyle/>
          <a:p>
            <a:pPr algn="ctr"/>
            <a:r>
              <a:rPr lang="en-US" sz="4300" b="0" i="0">
                <a:solidFill>
                  <a:schemeClr val="bg1"/>
                </a:solidFill>
                <a:latin typeface="Futura Next Book" panose="020B0502020204020303" pitchFamily="34" charset="77"/>
              </a:rPr>
              <a:t>thank you</a:t>
            </a:r>
          </a:p>
        </p:txBody>
      </p:sp>
      <p:sp>
        <p:nvSpPr>
          <p:cNvPr id="7" name="TextBox 6">
            <a:extLst>
              <a:ext uri="{FF2B5EF4-FFF2-40B4-BE49-F238E27FC236}">
                <a16:creationId xmlns:a16="http://schemas.microsoft.com/office/drawing/2014/main" id="{2A71E849-9F96-D344-8B44-13241F15C909}"/>
              </a:ext>
            </a:extLst>
          </p:cNvPr>
          <p:cNvSpPr txBox="1"/>
          <p:nvPr userDrawn="1"/>
        </p:nvSpPr>
        <p:spPr>
          <a:xfrm>
            <a:off x="685800" y="6291072"/>
            <a:ext cx="10817352" cy="107722"/>
          </a:xfrm>
          <a:prstGeom prst="rect">
            <a:avLst/>
          </a:prstGeom>
          <a:noFill/>
        </p:spPr>
        <p:txBody>
          <a:bodyPr wrap="none" lIns="0" tIns="0" rIns="0" bIns="0" rtlCol="0">
            <a:noAutofit/>
          </a:bodyPr>
          <a:lstStyle/>
          <a:p>
            <a:pPr algn="ctr"/>
            <a:r>
              <a:rPr lang="en-US" sz="700" b="0" i="0" spc="20" baseline="0">
                <a:solidFill>
                  <a:schemeClr val="bg1"/>
                </a:solidFill>
                <a:latin typeface="FuturaNext-Medium" panose="020B0602020204020303" pitchFamily="34" charset="77"/>
              </a:rPr>
              <a:t>copyright </a:t>
            </a:r>
            <a:r>
              <a:rPr lang="en-US" sz="700" b="0" i="0" spc="20" baseline="0" err="1">
                <a:solidFill>
                  <a:schemeClr val="bg1"/>
                </a:solidFill>
                <a:latin typeface="FuturaNext-Medium" panose="020B0602020204020303" pitchFamily="34" charset="77"/>
              </a:rPr>
              <a:t>publicis</a:t>
            </a:r>
            <a:r>
              <a:rPr lang="en-US" sz="700" b="0" i="0" spc="20" baseline="0">
                <a:solidFill>
                  <a:schemeClr val="bg1"/>
                </a:solidFill>
                <a:latin typeface="FuturaNext-Medium" panose="020B0602020204020303" pitchFamily="34" charset="77"/>
              </a:rPr>
              <a:t> sapient | confidential</a:t>
            </a:r>
          </a:p>
        </p:txBody>
      </p:sp>
      <p:sp>
        <p:nvSpPr>
          <p:cNvPr id="4" name="Slide Number Placeholder 3">
            <a:extLst>
              <a:ext uri="{FF2B5EF4-FFF2-40B4-BE49-F238E27FC236}">
                <a16:creationId xmlns:a16="http://schemas.microsoft.com/office/drawing/2014/main" id="{9D35D841-60FA-F54C-8361-3125225056D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accent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07703816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 Image">
    <p:bg>
      <p:bgPr>
        <a:solidFill>
          <a:schemeClr val="bg1"/>
        </a:solidFill>
        <a:effectLst/>
      </p:bgPr>
    </p:bg>
    <p:spTree>
      <p:nvGrpSpPr>
        <p:cNvPr id="1" name=""/>
        <p:cNvGrpSpPr/>
        <p:nvPr/>
      </p:nvGrpSpPr>
      <p:grpSpPr>
        <a:xfrm>
          <a:off x="0" y="0"/>
          <a:ext cx="0" cy="0"/>
          <a:chOff x="0" y="0"/>
          <a:chExt cx="0" cy="0"/>
        </a:xfrm>
      </p:grpSpPr>
      <p:sp>
        <p:nvSpPr>
          <p:cNvPr id="6" name="Picture Placeholder 14">
            <a:extLst>
              <a:ext uri="{FF2B5EF4-FFF2-40B4-BE49-F238E27FC236}">
                <a16:creationId xmlns:a16="http://schemas.microsoft.com/office/drawing/2014/main" id="{1619C0CE-918E-CD49-BA51-850645D47681}"/>
              </a:ext>
            </a:extLst>
          </p:cNvPr>
          <p:cNvSpPr>
            <a:spLocks noGrp="1"/>
          </p:cNvSpPr>
          <p:nvPr>
            <p:ph type="pic" sz="quarter" idx="11" hasCustomPrompt="1"/>
          </p:nvPr>
        </p:nvSpPr>
        <p:spPr>
          <a:xfrm>
            <a:off x="0" y="0"/>
            <a:ext cx="12188952" cy="6858000"/>
          </a:xfrm>
          <a:solidFill>
            <a:schemeClr val="accent6">
              <a:lumMod val="60000"/>
              <a:lumOff val="40000"/>
            </a:schemeClr>
          </a:solidFill>
        </p:spPr>
        <p:txBody>
          <a:bodyPr tIns="0" bIns="182880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685800" y="2743200"/>
            <a:ext cx="8951976" cy="1280160"/>
          </a:xfrm>
        </p:spPr>
        <p:txBody>
          <a:bodyPr anchor="ctr" anchorCtr="0">
            <a:noAutofit/>
          </a:bodyPr>
          <a:lstStyle>
            <a:lvl1pPr algn="l">
              <a:lnSpc>
                <a:spcPct val="97000"/>
              </a:lnSpc>
              <a:defRPr sz="4300" b="0" i="0">
                <a:solidFill>
                  <a:schemeClr val="bg1"/>
                </a:solidFill>
                <a:latin typeface="Futura Next Book" panose="020B0502020204020303" pitchFamily="34" charset="77"/>
              </a:defRPr>
            </a:lvl1pPr>
          </a:lstStyle>
          <a:p>
            <a:r>
              <a:rPr lang="en-US"/>
              <a:t>Title of the presentation</a:t>
            </a:r>
            <a:br>
              <a:rPr lang="en-US"/>
            </a:br>
            <a:r>
              <a:rPr lang="en-US"/>
              <a:t>two lines max and no subtitle</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685800" y="658368"/>
            <a:ext cx="8951976" cy="155448"/>
          </a:xfrm>
        </p:spPr>
        <p:txBody>
          <a:bodyPr anchor="ctr" anchorCtr="0">
            <a:noAutofit/>
          </a:bodyPr>
          <a:lstStyle>
            <a:lvl1pPr marL="0" indent="0" algn="l">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4" name="Slide Number Placeholder 3">
            <a:extLst>
              <a:ext uri="{FF2B5EF4-FFF2-40B4-BE49-F238E27FC236}">
                <a16:creationId xmlns:a16="http://schemas.microsoft.com/office/drawing/2014/main" id="{35C1767D-5E00-E14A-A317-4B75DF8E3C81}"/>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a:p>
        </p:txBody>
      </p:sp>
      <p:pic>
        <p:nvPicPr>
          <p:cNvPr id="7" name="Picture 6">
            <a:extLst>
              <a:ext uri="{FF2B5EF4-FFF2-40B4-BE49-F238E27FC236}">
                <a16:creationId xmlns:a16="http://schemas.microsoft.com/office/drawing/2014/main" id="{82C9F59F-8E08-F548-85A2-C2376536CC99}"/>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4735194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ver — Image with aperture">
    <p:bg>
      <p:bgPr>
        <a:solidFill>
          <a:schemeClr val="bg1"/>
        </a:solidFill>
        <a:effectLst/>
      </p:bgPr>
    </p:bg>
    <p:spTree>
      <p:nvGrpSpPr>
        <p:cNvPr id="1" name=""/>
        <p:cNvGrpSpPr/>
        <p:nvPr/>
      </p:nvGrpSpPr>
      <p:grpSpPr>
        <a:xfrm>
          <a:off x="0" y="0"/>
          <a:ext cx="0" cy="0"/>
          <a:chOff x="0" y="0"/>
          <a:chExt cx="0" cy="0"/>
        </a:xfrm>
      </p:grpSpPr>
      <p:sp>
        <p:nvSpPr>
          <p:cNvPr id="7" name="Picture Placeholder 14">
            <a:extLst>
              <a:ext uri="{FF2B5EF4-FFF2-40B4-BE49-F238E27FC236}">
                <a16:creationId xmlns:a16="http://schemas.microsoft.com/office/drawing/2014/main" id="{004C880E-05DB-C843-B13A-F73FED15F55E}"/>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69303CB1-EFAC-D446-A1DB-6064B729B4AD}"/>
              </a:ext>
            </a:extLst>
          </p:cNvPr>
          <p:cNvSpPr>
            <a:spLocks noGrp="1"/>
          </p:cNvSpPr>
          <p:nvPr>
            <p:ph type="ctrTitle" hasCustomPrompt="1"/>
          </p:nvPr>
        </p:nvSpPr>
        <p:spPr>
          <a:xfrm>
            <a:off x="1621536" y="1334152"/>
            <a:ext cx="8951976" cy="1280160"/>
          </a:xfrm>
        </p:spPr>
        <p:txBody>
          <a:bodyPr anchor="ctr" anchorCtr="0">
            <a:noAutofit/>
          </a:bodyPr>
          <a:lstStyle>
            <a:lvl1pPr algn="ctr">
              <a:lnSpc>
                <a:spcPct val="97000"/>
              </a:lnSpc>
              <a:defRPr sz="4300" b="0" i="0">
                <a:solidFill>
                  <a:schemeClr val="bg1"/>
                </a:solidFill>
                <a:latin typeface="Futura Next Book" panose="020B0502020204020303" pitchFamily="34" charset="77"/>
              </a:defRPr>
            </a:lvl1pPr>
          </a:lstStyle>
          <a:p>
            <a:r>
              <a:rPr lang="en-US"/>
              <a:t>Title of the presentation</a:t>
            </a:r>
            <a:br>
              <a:rPr lang="en-US"/>
            </a:br>
            <a:r>
              <a:rPr lang="en-US"/>
              <a:t>two lines max</a:t>
            </a:r>
          </a:p>
        </p:txBody>
      </p:sp>
      <p:sp>
        <p:nvSpPr>
          <p:cNvPr id="3" name="Subtitle 2">
            <a:extLst>
              <a:ext uri="{FF2B5EF4-FFF2-40B4-BE49-F238E27FC236}">
                <a16:creationId xmlns:a16="http://schemas.microsoft.com/office/drawing/2014/main" id="{09CB8B89-4C40-6347-B7B0-A8E678B575ED}"/>
              </a:ext>
            </a:extLst>
          </p:cNvPr>
          <p:cNvSpPr>
            <a:spLocks noGrp="1"/>
          </p:cNvSpPr>
          <p:nvPr>
            <p:ph type="subTitle" idx="1" hasCustomPrompt="1"/>
          </p:nvPr>
        </p:nvSpPr>
        <p:spPr>
          <a:xfrm>
            <a:off x="1621536" y="658368"/>
            <a:ext cx="8951976" cy="155448"/>
          </a:xfrm>
        </p:spPr>
        <p:txBody>
          <a:bodyPr anchor="ctr" anchorCtr="0">
            <a:noAutofit/>
          </a:bodyPr>
          <a:lstStyle>
            <a:lvl1pPr marL="0" indent="0" algn="ctr">
              <a:lnSpc>
                <a:spcPct val="100000"/>
              </a:lnSpc>
              <a:buNone/>
              <a:defRPr sz="900" b="1" i="0" spc="50" baseline="0">
                <a:solidFill>
                  <a:schemeClr val="bg1"/>
                </a:solidFill>
                <a:latin typeface="Futura Next DemiBold" panose="020B0602020204020303"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Month-Day-Year</a:t>
            </a:r>
          </a:p>
        </p:txBody>
      </p:sp>
      <p:sp>
        <p:nvSpPr>
          <p:cNvPr id="8" name="Freeform 7">
            <a:extLst>
              <a:ext uri="{FF2B5EF4-FFF2-40B4-BE49-F238E27FC236}">
                <a16:creationId xmlns:a16="http://schemas.microsoft.com/office/drawing/2014/main" id="{D3F5D70B-432F-E947-8A8C-D2EF8B5013A3}"/>
              </a:ext>
            </a:extLst>
          </p:cNvPr>
          <p:cNvSpPr/>
          <p:nvPr userDrawn="1"/>
        </p:nvSpPr>
        <p:spPr>
          <a:xfrm>
            <a:off x="1466088" y="0"/>
            <a:ext cx="9262872" cy="6858000"/>
          </a:xfrm>
          <a:custGeom>
            <a:avLst/>
            <a:gdLst>
              <a:gd name="connsiteX0" fmla="*/ 7426894 w 9262872"/>
              <a:gd name="connsiteY0" fmla="*/ 0 h 6858000"/>
              <a:gd name="connsiteX1" fmla="*/ 7744669 w 9262872"/>
              <a:gd name="connsiteY1" fmla="*/ 0 h 6858000"/>
              <a:gd name="connsiteX2" fmla="*/ 7745509 w 9262872"/>
              <a:gd name="connsiteY2" fmla="*/ 728 h 6858000"/>
              <a:gd name="connsiteX3" fmla="*/ 9262872 w 9262872"/>
              <a:gd name="connsiteY3" fmla="*/ 3429000 h 6858000"/>
              <a:gd name="connsiteX4" fmla="*/ 7745509 w 9262872"/>
              <a:gd name="connsiteY4" fmla="*/ 6857273 h 6858000"/>
              <a:gd name="connsiteX5" fmla="*/ 7744669 w 9262872"/>
              <a:gd name="connsiteY5" fmla="*/ 6858000 h 6858000"/>
              <a:gd name="connsiteX6" fmla="*/ 7426894 w 9262872"/>
              <a:gd name="connsiteY6" fmla="*/ 6858000 h 6858000"/>
              <a:gd name="connsiteX7" fmla="*/ 7446589 w 9262872"/>
              <a:gd name="connsiteY7" fmla="*/ 6842530 h 6858000"/>
              <a:gd name="connsiteX8" fmla="*/ 9057132 w 9262872"/>
              <a:gd name="connsiteY8" fmla="*/ 3429000 h 6858000"/>
              <a:gd name="connsiteX9" fmla="*/ 7446589 w 9262872"/>
              <a:gd name="connsiteY9" fmla="*/ 15471 h 6858000"/>
              <a:gd name="connsiteX10" fmla="*/ 1518203 w 9262872"/>
              <a:gd name="connsiteY10" fmla="*/ 0 h 6858000"/>
              <a:gd name="connsiteX11" fmla="*/ 1835978 w 9262872"/>
              <a:gd name="connsiteY11" fmla="*/ 0 h 6858000"/>
              <a:gd name="connsiteX12" fmla="*/ 1816283 w 9262872"/>
              <a:gd name="connsiteY12" fmla="*/ 15471 h 6858000"/>
              <a:gd name="connsiteX13" fmla="*/ 205740 w 9262872"/>
              <a:gd name="connsiteY13" fmla="*/ 3429000 h 6858000"/>
              <a:gd name="connsiteX14" fmla="*/ 1816283 w 9262872"/>
              <a:gd name="connsiteY14" fmla="*/ 6842530 h 6858000"/>
              <a:gd name="connsiteX15" fmla="*/ 1835978 w 9262872"/>
              <a:gd name="connsiteY15" fmla="*/ 6858000 h 6858000"/>
              <a:gd name="connsiteX16" fmla="*/ 1518203 w 9262872"/>
              <a:gd name="connsiteY16" fmla="*/ 6858000 h 6858000"/>
              <a:gd name="connsiteX17" fmla="*/ 1517364 w 9262872"/>
              <a:gd name="connsiteY17" fmla="*/ 6857273 h 6858000"/>
              <a:gd name="connsiteX18" fmla="*/ 0 w 9262872"/>
              <a:gd name="connsiteY18" fmla="*/ 3429000 h 6858000"/>
              <a:gd name="connsiteX19" fmla="*/ 1517364 w 9262872"/>
              <a:gd name="connsiteY19" fmla="*/ 72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262872" h="6858000">
                <a:moveTo>
                  <a:pt x="7426894" y="0"/>
                </a:moveTo>
                <a:lnTo>
                  <a:pt x="7744669" y="0"/>
                </a:lnTo>
                <a:lnTo>
                  <a:pt x="7745509" y="728"/>
                </a:lnTo>
                <a:cubicBezTo>
                  <a:pt x="8677657" y="847946"/>
                  <a:pt x="9262872" y="2070131"/>
                  <a:pt x="9262872" y="3429000"/>
                </a:cubicBezTo>
                <a:cubicBezTo>
                  <a:pt x="9262872" y="4787869"/>
                  <a:pt x="8677657" y="6010054"/>
                  <a:pt x="7745509" y="6857273"/>
                </a:cubicBezTo>
                <a:lnTo>
                  <a:pt x="7744669" y="6858000"/>
                </a:lnTo>
                <a:lnTo>
                  <a:pt x="7426894" y="6858000"/>
                </a:lnTo>
                <a:lnTo>
                  <a:pt x="7446589" y="6842530"/>
                </a:lnTo>
                <a:cubicBezTo>
                  <a:pt x="8430188" y="6031161"/>
                  <a:pt x="9057132" y="4803262"/>
                  <a:pt x="9057132" y="3429000"/>
                </a:cubicBezTo>
                <a:cubicBezTo>
                  <a:pt x="9057132" y="2054738"/>
                  <a:pt x="8430188" y="826840"/>
                  <a:pt x="7446589" y="15471"/>
                </a:cubicBezTo>
                <a:close/>
                <a:moveTo>
                  <a:pt x="1518203" y="0"/>
                </a:moveTo>
                <a:lnTo>
                  <a:pt x="1835978" y="0"/>
                </a:lnTo>
                <a:lnTo>
                  <a:pt x="1816283" y="15471"/>
                </a:lnTo>
                <a:cubicBezTo>
                  <a:pt x="832684" y="826840"/>
                  <a:pt x="205740" y="2054738"/>
                  <a:pt x="205740" y="3429000"/>
                </a:cubicBezTo>
                <a:cubicBezTo>
                  <a:pt x="205740" y="4803262"/>
                  <a:pt x="832684" y="6031161"/>
                  <a:pt x="1816283" y="6842530"/>
                </a:cubicBezTo>
                <a:lnTo>
                  <a:pt x="1835978" y="6858000"/>
                </a:lnTo>
                <a:lnTo>
                  <a:pt x="1518203" y="6858000"/>
                </a:lnTo>
                <a:lnTo>
                  <a:pt x="1517364" y="6857273"/>
                </a:lnTo>
                <a:cubicBezTo>
                  <a:pt x="585215" y="6010054"/>
                  <a:pt x="0" y="4787869"/>
                  <a:pt x="0" y="3429000"/>
                </a:cubicBezTo>
                <a:cubicBezTo>
                  <a:pt x="0" y="2070131"/>
                  <a:pt x="585215" y="847946"/>
                  <a:pt x="1517364" y="72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latin typeface="Futura Next Book" panose="020B0502020204020303" pitchFamily="34" charset="77"/>
            </a:endParaRPr>
          </a:p>
        </p:txBody>
      </p:sp>
      <p:sp>
        <p:nvSpPr>
          <p:cNvPr id="4" name="Slide Number Placeholder 3">
            <a:extLst>
              <a:ext uri="{FF2B5EF4-FFF2-40B4-BE49-F238E27FC236}">
                <a16:creationId xmlns:a16="http://schemas.microsoft.com/office/drawing/2014/main" id="{B9CD4AD9-34CE-DE46-9E0E-91726DFC890D}"/>
              </a:ext>
            </a:extLst>
          </p:cNvPr>
          <p:cNvSpPr>
            <a:spLocks noGrp="1"/>
          </p:cNvSpPr>
          <p:nvPr>
            <p:ph type="sldNum" sz="quarter" idx="12"/>
          </p:nvPr>
        </p:nvSpPr>
        <p:spPr/>
        <p:txBody>
          <a:bodyPr/>
          <a:lstStyle>
            <a:lvl1pPr>
              <a:defRPr>
                <a:solidFill>
                  <a:schemeClr val="tx1">
                    <a:alpha val="0"/>
                  </a:schemeClr>
                </a:solidFill>
              </a:defRPr>
            </a:lvl1pPr>
          </a:lstStyle>
          <a:p>
            <a:fld id="{58B792A5-9BAE-6942-BFE1-9FCDB51EA51E}" type="slidenum">
              <a:rPr lang="en-US" smtClean="0"/>
              <a:pPr/>
              <a:t>‹#›</a:t>
            </a:fld>
            <a:endParaRPr lang="en-US"/>
          </a:p>
        </p:txBody>
      </p:sp>
      <p:pic>
        <p:nvPicPr>
          <p:cNvPr id="9" name="Picture 8">
            <a:extLst>
              <a:ext uri="{FF2B5EF4-FFF2-40B4-BE49-F238E27FC236}">
                <a16:creationId xmlns:a16="http://schemas.microsoft.com/office/drawing/2014/main" id="{E1ED8175-0127-2F47-8796-C6899DDEA936}"/>
              </a:ext>
            </a:extLst>
          </p:cNvPr>
          <p:cNvPicPr>
            <a:picLocks noChangeAspect="1"/>
          </p:cNvPicPr>
          <p:nvPr userDrawn="1"/>
        </p:nvPicPr>
        <p:blipFill>
          <a:blip r:embed="rId2"/>
          <a:stretch>
            <a:fillRect/>
          </a:stretch>
        </p:blipFill>
        <p:spPr>
          <a:xfrm>
            <a:off x="685800" y="5733288"/>
            <a:ext cx="914400" cy="495300"/>
          </a:xfrm>
          <a:prstGeom prst="rect">
            <a:avLst/>
          </a:prstGeom>
        </p:spPr>
      </p:pic>
    </p:spTree>
    <p:extLst>
      <p:ext uri="{BB962C8B-B14F-4D97-AF65-F5344CB8AC3E}">
        <p14:creationId xmlns:p14="http://schemas.microsoft.com/office/powerpoint/2010/main" val="27084793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lvl1pPr>
            <a:lvl3pPr>
              <a:buAutoNum type="arabicPeriod"/>
              <a:defRPr/>
            </a:lvl3pPr>
            <a:lvl4pPr>
              <a:buAutoNum type="arabicPeriod"/>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2">
            <a:extLst>
              <a:ext uri="{FF2B5EF4-FFF2-40B4-BE49-F238E27FC236}">
                <a16:creationId xmlns:a16="http://schemas.microsoft.com/office/drawing/2014/main" id="{FF4E962C-0BD3-2C49-BA40-132C79AA64C0}"/>
              </a:ext>
            </a:extLst>
          </p:cNvPr>
          <p:cNvSpPr>
            <a:spLocks noGrp="1"/>
          </p:cNvSpPr>
          <p:nvPr>
            <p:ph type="sldNum" sz="quarter" idx="14"/>
          </p:nvPr>
        </p:nvSpPr>
        <p:spPr/>
        <p:txBody>
          <a:bodyPr/>
          <a:lstStyle/>
          <a:p>
            <a:fld id="{58B792A5-9BAE-6942-BFE1-9FCDB51EA51E}" type="slidenum">
              <a:rPr lang="en-US" smtClean="0"/>
              <a:pPr/>
              <a:t>‹#›</a:t>
            </a:fld>
            <a:endParaRPr lang="en-US"/>
          </a:p>
        </p:txBody>
      </p:sp>
    </p:spTree>
    <p:extLst>
      <p:ext uri="{BB962C8B-B14F-4D97-AF65-F5344CB8AC3E}">
        <p14:creationId xmlns:p14="http://schemas.microsoft.com/office/powerpoint/2010/main" val="78061577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 Full Image">
    <p:spTree>
      <p:nvGrpSpPr>
        <p:cNvPr id="1" name=""/>
        <p:cNvGrpSpPr/>
        <p:nvPr/>
      </p:nvGrpSpPr>
      <p:grpSpPr>
        <a:xfrm>
          <a:off x="0" y="0"/>
          <a:ext cx="0" cy="0"/>
          <a:chOff x="0" y="0"/>
          <a:chExt cx="0" cy="0"/>
        </a:xfrm>
      </p:grpSpPr>
      <p:sp>
        <p:nvSpPr>
          <p:cNvPr id="5" name="Picture Placeholder 14">
            <a:extLst>
              <a:ext uri="{FF2B5EF4-FFF2-40B4-BE49-F238E27FC236}">
                <a16:creationId xmlns:a16="http://schemas.microsoft.com/office/drawing/2014/main" id="{A7EB8FB0-B730-6B46-AAE6-977071B06975}"/>
              </a:ext>
            </a:extLst>
          </p:cNvPr>
          <p:cNvSpPr>
            <a:spLocks noGrp="1"/>
          </p:cNvSpPr>
          <p:nvPr>
            <p:ph type="pic" sz="quarter" idx="11" hasCustomPrompt="1"/>
          </p:nvPr>
        </p:nvSpPr>
        <p:spPr>
          <a:xfrm>
            <a:off x="3048" y="0"/>
            <a:ext cx="12188952" cy="6858000"/>
          </a:xfrm>
          <a:solidFill>
            <a:schemeClr val="accent6">
              <a:lumMod val="60000"/>
              <a:lumOff val="40000"/>
            </a:schemeClr>
          </a:solidFill>
        </p:spPr>
        <p:txBody>
          <a:bodyPr tIns="0" bIns="640080" anchor="ctr" anchorCtr="0"/>
          <a:lstStyle>
            <a:lvl1pPr marL="0" indent="0" algn="ctr">
              <a:lnSpc>
                <a:spcPct val="110000"/>
              </a:lnSpc>
              <a:buFontTx/>
              <a:buNone/>
              <a:defRPr sz="1000" b="0" i="0" baseline="0">
                <a:solidFill>
                  <a:schemeClr val="tx1"/>
                </a:solidFill>
                <a:latin typeface="FuturaNext-Medium" panose="020B0602020204020303" pitchFamily="34" charset="77"/>
                <a:cs typeface="FuturaNext-Medium" panose="020B0602020204020303" pitchFamily="34" charset="77"/>
              </a:defRPr>
            </a:lvl1pPr>
          </a:lstStyle>
          <a:p>
            <a:r>
              <a:rPr lang="en-US"/>
              <a:t>Drag and drop image or click icon to add</a:t>
            </a:r>
          </a:p>
        </p:txBody>
      </p:sp>
      <p:sp>
        <p:nvSpPr>
          <p:cNvPr id="2" name="Title 1">
            <a:extLst>
              <a:ext uri="{FF2B5EF4-FFF2-40B4-BE49-F238E27FC236}">
                <a16:creationId xmlns:a16="http://schemas.microsoft.com/office/drawing/2014/main" id="{6C329030-0D3F-1E46-B80E-1ABEF0511328}"/>
              </a:ext>
            </a:extLst>
          </p:cNvPr>
          <p:cNvSpPr>
            <a:spLocks noGrp="1"/>
          </p:cNvSpPr>
          <p:nvPr>
            <p:ph type="ctrTitle" hasCustomPrompt="1"/>
          </p:nvPr>
        </p:nvSpPr>
        <p:spPr>
          <a:xfrm>
            <a:off x="685800" y="667512"/>
            <a:ext cx="10817352" cy="219456"/>
          </a:xfrm>
        </p:spPr>
        <p:txBody>
          <a:bodyPr anchor="t" anchorCtr="0">
            <a:noAutofit/>
          </a:bodyPr>
          <a:lstStyle>
            <a:lvl1pPr algn="l">
              <a:lnSpc>
                <a:spcPct val="100000"/>
              </a:lnSpc>
              <a:defRPr sz="1400" spc="50" baseline="0">
                <a:solidFill>
                  <a:schemeClr val="accent1"/>
                </a:solidFill>
              </a:defRPr>
            </a:lvl1pPr>
          </a:lstStyle>
          <a:p>
            <a:r>
              <a:rPr lang="en-US"/>
              <a:t>click to edit master title style</a:t>
            </a:r>
          </a:p>
        </p:txBody>
      </p:sp>
      <p:sp>
        <p:nvSpPr>
          <p:cNvPr id="6" name="Text Placeholder 5">
            <a:extLst>
              <a:ext uri="{FF2B5EF4-FFF2-40B4-BE49-F238E27FC236}">
                <a16:creationId xmlns:a16="http://schemas.microsoft.com/office/drawing/2014/main" id="{F7150CFC-598C-5C42-838D-4DF2F6183D0F}"/>
              </a:ext>
            </a:extLst>
          </p:cNvPr>
          <p:cNvSpPr>
            <a:spLocks noGrp="1"/>
          </p:cNvSpPr>
          <p:nvPr>
            <p:ph type="body" sz="quarter" idx="13" hasCustomPrompt="1"/>
          </p:nvPr>
        </p:nvSpPr>
        <p:spPr>
          <a:xfrm>
            <a:off x="685800" y="1089835"/>
            <a:ext cx="10817352" cy="4572000"/>
          </a:xfrm>
        </p:spPr>
        <p:txBody>
          <a:bodyPr anchor="ctr" anchorCtr="0"/>
          <a:lstStyle>
            <a:lvl1pPr>
              <a:buAutoNum type="arabicPeriod"/>
              <a:defRPr>
                <a:solidFill>
                  <a:schemeClr val="bg1"/>
                </a:solidFill>
              </a:defRPr>
            </a:lvl1pPr>
            <a:lvl2pPr>
              <a:defRPr>
                <a:solidFill>
                  <a:schemeClr val="bg1"/>
                </a:solidFill>
              </a:defRPr>
            </a:lvl2pPr>
            <a:lvl3pPr>
              <a:buAutoNum type="arabicPeriod"/>
              <a:defRPr>
                <a:solidFill>
                  <a:schemeClr val="bg1"/>
                </a:solidFill>
              </a:defRPr>
            </a:lvl3pPr>
            <a:lvl4pPr>
              <a:buAutoNum type="arabicPeriod"/>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Slide Number Placeholder 2">
            <a:extLst>
              <a:ext uri="{FF2B5EF4-FFF2-40B4-BE49-F238E27FC236}">
                <a16:creationId xmlns:a16="http://schemas.microsoft.com/office/drawing/2014/main" id="{A9FFEAED-17D6-4347-8B66-01B83148940F}"/>
              </a:ext>
            </a:extLst>
          </p:cNvPr>
          <p:cNvSpPr>
            <a:spLocks noGrp="1"/>
          </p:cNvSpPr>
          <p:nvPr>
            <p:ph type="sldNum" sz="quarter" idx="14"/>
          </p:nvPr>
        </p:nvSpPr>
        <p:spPr/>
        <p:txBody>
          <a:bodyPr/>
          <a:lstStyle>
            <a:lvl1pPr>
              <a:defRPr>
                <a:solidFill>
                  <a:schemeClr val="bg1"/>
                </a:solidFill>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20960387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4.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6.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5" Type="http://schemas.openxmlformats.org/officeDocument/2006/relationships/theme" Target="../theme/theme7.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56.xml"/><Relationship Id="rId2" Type="http://schemas.openxmlformats.org/officeDocument/2006/relationships/slideLayout" Target="../slideLayouts/slideLayout55.xml"/><Relationship Id="rId1" Type="http://schemas.openxmlformats.org/officeDocument/2006/relationships/slideLayout" Target="../slideLayouts/slideLayout54.xml"/><Relationship Id="rId4" Type="http://schemas.openxmlformats.org/officeDocument/2006/relationships/theme" Target="../theme/theme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D1B4FED0-E9AE-EB45-B8EA-D99C685DB8A7}"/>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2227418649"/>
      </p:ext>
    </p:extLst>
  </p:cSld>
  <p:clrMap bg1="lt1" tx1="dk1" bg2="lt2" tx2="dk2" accent1="accent1" accent2="accent2" accent3="accent3" accent4="accent4" accent5="accent5" accent6="accent6" hlink="hlink" folHlink="folHlink"/>
  <p:sldLayoutIdLst>
    <p:sldLayoutId id="2147483651" r:id="rId1"/>
    <p:sldLayoutId id="2147483652" r:id="rId2"/>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E4E28E-C9B1-A84B-9688-6936A8D3F467}"/>
              </a:ext>
            </a:extLst>
          </p:cNvPr>
          <p:cNvSpPr>
            <a:spLocks noGrp="1"/>
          </p:cNvSpPr>
          <p:nvPr>
            <p:ph type="title"/>
          </p:nvPr>
        </p:nvSpPr>
        <p:spPr>
          <a:xfrm>
            <a:off x="685800" y="685800"/>
            <a:ext cx="10817352" cy="640080"/>
          </a:xfrm>
          <a:prstGeom prst="rect">
            <a:avLst/>
          </a:prstGeom>
        </p:spPr>
        <p:txBody>
          <a:bodyPr vert="horz" lIns="0" tIns="0" rIns="0" bIns="0" rtlCol="0" anchor="t" anchorCtr="0">
            <a:noAutofit/>
          </a:bodyPr>
          <a:lstStyle/>
          <a:p>
            <a:r>
              <a:rPr lang="en-US"/>
              <a:t>Click to edit Master title style</a:t>
            </a:r>
          </a:p>
        </p:txBody>
      </p:sp>
      <p:sp>
        <p:nvSpPr>
          <p:cNvPr id="3" name="Text Placeholder 2">
            <a:extLst>
              <a:ext uri="{FF2B5EF4-FFF2-40B4-BE49-F238E27FC236}">
                <a16:creationId xmlns:a16="http://schemas.microsoft.com/office/drawing/2014/main" id="{89AF4ACA-6E92-0D42-837E-E7F4E20960CE}"/>
              </a:ext>
            </a:extLst>
          </p:cNvPr>
          <p:cNvSpPr>
            <a:spLocks noGrp="1"/>
          </p:cNvSpPr>
          <p:nvPr>
            <p:ph type="body" idx="1"/>
          </p:nvPr>
        </p:nvSpPr>
        <p:spPr>
          <a:xfrm>
            <a:off x="685800" y="1828800"/>
            <a:ext cx="10817352" cy="4114800"/>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5B26F31D-E842-F94E-B01A-672580FAE96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95159075"/>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ts val="2200"/>
        </a:lnSpc>
        <a:spcBef>
          <a:spcPts val="1000"/>
        </a:spcBef>
        <a:buFontTx/>
        <a:buNone/>
        <a:defRPr sz="1400" b="0" i="0" kern="1200">
          <a:solidFill>
            <a:schemeClr val="tx1"/>
          </a:solidFill>
          <a:latin typeface="Futura Next Book" panose="020B0502020204020303" pitchFamily="34" charset="77"/>
          <a:ea typeface="+mn-ea"/>
          <a:cs typeface="+mn-cs"/>
        </a:defRPr>
      </a:lvl1pPr>
      <a:lvl2pPr marL="174625"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2pPr>
      <a:lvl3pPr marL="349250"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3pPr>
      <a:lvl4pPr marL="523875" indent="-174625"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4pPr>
      <a:lvl5pPr marL="687388" indent="-163513" algn="l" defTabSz="914400" rtl="0" eaLnBrk="1" latinLnBrk="0" hangingPunct="1">
        <a:lnSpc>
          <a:spcPts val="2200"/>
        </a:lnSpc>
        <a:spcBef>
          <a:spcPts val="500"/>
        </a:spcBef>
        <a:buFont typeface="Arial" panose="020B0604020202020204" pitchFamily="34" charset="0"/>
        <a:buChar char="•"/>
        <a:tabLst/>
        <a:defRPr sz="14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orient="horz" pos="3888">
          <p15:clr>
            <a:srgbClr val="F26B43"/>
          </p15:clr>
        </p15:guide>
        <p15:guide id="5" pos="768">
          <p15:clr>
            <a:srgbClr val="F26B43"/>
          </p15:clr>
        </p15:guide>
        <p15:guide id="6" pos="1008">
          <p15:clr>
            <a:srgbClr val="F26B43"/>
          </p15:clr>
        </p15:guide>
        <p15:guide id="7" pos="1368">
          <p15:clr>
            <a:srgbClr val="F26B43"/>
          </p15:clr>
        </p15:guide>
        <p15:guide id="8" pos="1608">
          <p15:clr>
            <a:srgbClr val="F26B43"/>
          </p15:clr>
        </p15:guide>
        <p15:guide id="9" pos="1944">
          <p15:clr>
            <a:srgbClr val="F26B43"/>
          </p15:clr>
        </p15:guide>
        <p15:guide id="10" pos="2208">
          <p15:clr>
            <a:srgbClr val="F26B43"/>
          </p15:clr>
        </p15:guide>
        <p15:guide id="11" pos="2520">
          <p15:clr>
            <a:srgbClr val="F26B43"/>
          </p15:clr>
        </p15:guide>
        <p15:guide id="12" pos="2784">
          <p15:clr>
            <a:srgbClr val="F26B43"/>
          </p15:clr>
        </p15:guide>
        <p15:guide id="13" pos="3120">
          <p15:clr>
            <a:srgbClr val="F26B43"/>
          </p15:clr>
        </p15:guide>
        <p15:guide id="14" pos="3384">
          <p15:clr>
            <a:srgbClr val="F26B43"/>
          </p15:clr>
        </p15:guide>
        <p15:guide id="15" pos="3696">
          <p15:clr>
            <a:srgbClr val="F26B43"/>
          </p15:clr>
        </p15:guide>
        <p15:guide id="16" pos="3960">
          <p15:clr>
            <a:srgbClr val="F26B43"/>
          </p15:clr>
        </p15:guide>
        <p15:guide id="17" pos="4296">
          <p15:clr>
            <a:srgbClr val="F26B43"/>
          </p15:clr>
        </p15:guide>
        <p15:guide id="18" pos="4560">
          <p15:clr>
            <a:srgbClr val="F26B43"/>
          </p15:clr>
        </p15:guide>
        <p15:guide id="19" pos="4872">
          <p15:clr>
            <a:srgbClr val="F26B43"/>
          </p15:clr>
        </p15:guide>
        <p15:guide id="20" pos="5136">
          <p15:clr>
            <a:srgbClr val="F26B43"/>
          </p15:clr>
        </p15:guide>
        <p15:guide id="21" pos="5472">
          <p15:clr>
            <a:srgbClr val="F26B43"/>
          </p15:clr>
        </p15:guide>
        <p15:guide id="22" pos="5736">
          <p15:clr>
            <a:srgbClr val="F26B43"/>
          </p15:clr>
        </p15:guide>
        <p15:guide id="23" pos="6072">
          <p15:clr>
            <a:srgbClr val="F26B43"/>
          </p15:clr>
        </p15:guide>
        <p15:guide id="24" pos="6312">
          <p15:clr>
            <a:srgbClr val="F26B43"/>
          </p15:clr>
        </p15:guide>
        <p15:guide id="25" pos="6648">
          <p15:clr>
            <a:srgbClr val="F26B43"/>
          </p15:clr>
        </p15:guide>
        <p15:guide id="26" pos="6912">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F956D247-3C63-4B4D-9D8E-FC3B25350A4A}"/>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3897208"/>
      </p:ext>
    </p:extLst>
  </p:cSld>
  <p:clrMap bg1="lt1" tx1="dk1" bg2="lt2" tx2="dk2" accent1="accent1" accent2="accent2" accent3="accent3" accent4="accent4" accent5="accent5" accent6="accent6" hlink="hlink" folHlink="folHlink"/>
  <p:sldLayoutIdLst>
    <p:sldLayoutId id="2147483660" r:id="rId1"/>
    <p:sldLayoutId id="2147483671" r:id="rId2"/>
    <p:sldLayoutId id="2147483672" r:id="rId3"/>
    <p:sldLayoutId id="2147483731" r:id="rId4"/>
    <p:sldLayoutId id="2147483738" r:id="rId5"/>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b="0" i="0" kern="1200">
          <a:solidFill>
            <a:schemeClr val="tx1"/>
          </a:solidFill>
          <a:latin typeface="Futura Next Book" panose="020B0502020204020303" pitchFamily="34" charset="77"/>
          <a:ea typeface="+mn-ea"/>
          <a:cs typeface="+mn-cs"/>
        </a:defRPr>
      </a:lvl1pPr>
      <a:lvl2pPr marL="690563" indent="-342900"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2pPr>
      <a:lvl3pPr marL="1031875"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3pPr>
      <a:lvl4pPr marL="1373188"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4pPr>
      <a:lvl5pPr marL="1714500" indent="-341313" algn="l" defTabSz="914400" rtl="0" eaLnBrk="1" latinLnBrk="0" hangingPunct="1">
        <a:lnSpc>
          <a:spcPts val="3600"/>
        </a:lnSpc>
        <a:spcBef>
          <a:spcPts val="0"/>
        </a:spcBef>
        <a:buFont typeface="+mj-lt"/>
        <a:buAutoNum type="arabicPeriod"/>
        <a:tabLst/>
        <a:defRPr sz="1800" b="0" i="0" kern="1200">
          <a:solidFill>
            <a:schemeClr val="tx1"/>
          </a:solidFill>
          <a:latin typeface="Futura Next Book" panose="020B0502020204020303"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432" userDrawn="1">
          <p15:clr>
            <a:srgbClr val="F26B43"/>
          </p15:clr>
        </p15:guide>
        <p15:guide id="3" pos="7248" userDrawn="1">
          <p15:clr>
            <a:srgbClr val="F26B43"/>
          </p15:clr>
        </p15:guide>
        <p15:guide id="4" pos="768" userDrawn="1">
          <p15:clr>
            <a:srgbClr val="F26B43"/>
          </p15:clr>
        </p15:guide>
        <p15:guide id="5" pos="1008" userDrawn="1">
          <p15:clr>
            <a:srgbClr val="F26B43"/>
          </p15:clr>
        </p15:guide>
        <p15:guide id="6" pos="1368" userDrawn="1">
          <p15:clr>
            <a:srgbClr val="F26B43"/>
          </p15:clr>
        </p15:guide>
        <p15:guide id="7" pos="1608" userDrawn="1">
          <p15:clr>
            <a:srgbClr val="F26B43"/>
          </p15:clr>
        </p15:guide>
        <p15:guide id="8" pos="1944" userDrawn="1">
          <p15:clr>
            <a:srgbClr val="F26B43"/>
          </p15:clr>
        </p15:guide>
        <p15:guide id="9" pos="2184" userDrawn="1">
          <p15:clr>
            <a:srgbClr val="F26B43"/>
          </p15:clr>
        </p15:guide>
        <p15:guide id="10" pos="2544" userDrawn="1">
          <p15:clr>
            <a:srgbClr val="F26B43"/>
          </p15:clr>
        </p15:guide>
        <p15:guide id="11" pos="2784" userDrawn="1">
          <p15:clr>
            <a:srgbClr val="F26B43"/>
          </p15:clr>
        </p15:guide>
        <p15:guide id="12" pos="3120" userDrawn="1">
          <p15:clr>
            <a:srgbClr val="F26B43"/>
          </p15:clr>
        </p15:guide>
        <p15:guide id="13" pos="3360" userDrawn="1">
          <p15:clr>
            <a:srgbClr val="F26B43"/>
          </p15:clr>
        </p15:guide>
        <p15:guide id="14" pos="3720" userDrawn="1">
          <p15:clr>
            <a:srgbClr val="F26B43"/>
          </p15:clr>
        </p15:guide>
        <p15:guide id="15" pos="3960" userDrawn="1">
          <p15:clr>
            <a:srgbClr val="F26B43"/>
          </p15:clr>
        </p15:guide>
        <p15:guide id="16" pos="4320" userDrawn="1">
          <p15:clr>
            <a:srgbClr val="F26B43"/>
          </p15:clr>
        </p15:guide>
        <p15:guide id="17" pos="4560" userDrawn="1">
          <p15:clr>
            <a:srgbClr val="F26B43"/>
          </p15:clr>
        </p15:guide>
        <p15:guide id="18" pos="4896" userDrawn="1">
          <p15:clr>
            <a:srgbClr val="F26B43"/>
          </p15:clr>
        </p15:guide>
        <p15:guide id="19" pos="5136" userDrawn="1">
          <p15:clr>
            <a:srgbClr val="F26B43"/>
          </p15:clr>
        </p15:guide>
        <p15:guide id="20" pos="5496" userDrawn="1">
          <p15:clr>
            <a:srgbClr val="F26B43"/>
          </p15:clr>
        </p15:guide>
        <p15:guide id="21" pos="5736" userDrawn="1">
          <p15:clr>
            <a:srgbClr val="F26B43"/>
          </p15:clr>
        </p15:guide>
        <p15:guide id="22" pos="6072" userDrawn="1">
          <p15:clr>
            <a:srgbClr val="F26B43"/>
          </p15:clr>
        </p15:guide>
        <p15:guide id="23" pos="6312" userDrawn="1">
          <p15:clr>
            <a:srgbClr val="F26B43"/>
          </p15:clr>
        </p15:guide>
        <p15:guide id="24" pos="6672" userDrawn="1">
          <p15:clr>
            <a:srgbClr val="F26B43"/>
          </p15:clr>
        </p15:guide>
        <p15:guide id="25" pos="6912" userDrawn="1">
          <p15:clr>
            <a:srgbClr val="F26B43"/>
          </p15:clr>
        </p15:guide>
        <p15:guide id="26" orient="horz" pos="3888"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DE71633F-89C2-D443-A783-E6D80E402F40}"/>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bg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907547255"/>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673" r:id="rId6"/>
    <p:sldLayoutId id="2147483678" r:id="rId7"/>
    <p:sldLayoutId id="2147483679" r:id="rId8"/>
    <p:sldLayoutId id="2147483680" r:id="rId9"/>
    <p:sldLayoutId id="2147483681" r:id="rId10"/>
    <p:sldLayoutId id="2147483735" r:id="rId11"/>
    <p:sldLayoutId id="2147483739" r:id="rId12"/>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B9E9B580-C7EC-734A-A84D-D97940BC18C2}"/>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551182555"/>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Minion Pro" panose="02040503050306020203" pitchFamily="18" charset="0"/>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61A8965C-3ACE-0E4F-B84D-EFEBB77BE1BD}"/>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148973778"/>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725" r:id="rId4"/>
    <p:sldLayoutId id="2147483726" r:id="rId5"/>
    <p:sldLayoutId id="2147483727" r:id="rId6"/>
    <p:sldLayoutId id="2147483722" r:id="rId7"/>
    <p:sldLayoutId id="2147483723" r:id="rId8"/>
    <p:sldLayoutId id="2147483724" r:id="rId9"/>
    <p:sldLayoutId id="2147483719" r:id="rId10"/>
    <p:sldLayoutId id="2147483720" r:id="rId11"/>
    <p:sldLayoutId id="2147483721" r:id="rId12"/>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BBAB617C-A7C6-DE47-AB0D-FADBA2CA125B}"/>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03539961"/>
      </p:ext>
    </p:extLst>
  </p:cSld>
  <p:clrMap bg1="lt1" tx1="dk1" bg2="lt2" tx2="dk2" accent1="accent1" accent2="accent2" accent3="accent3" accent4="accent4" accent5="accent5" accent6="accent6" hlink="hlink" folHlink="folHlink"/>
  <p:sldLayoutIdLst>
    <p:sldLayoutId id="2147483692" r:id="rId1"/>
    <p:sldLayoutId id="2147483700" r:id="rId2"/>
    <p:sldLayoutId id="2147483701" r:id="rId3"/>
    <p:sldLayoutId id="2147483702" r:id="rId4"/>
    <p:sldLayoutId id="2147483718" r:id="rId5"/>
    <p:sldLayoutId id="2147483717" r:id="rId6"/>
    <p:sldLayoutId id="2147483703" r:id="rId7"/>
    <p:sldLayoutId id="2147483704" r:id="rId8"/>
    <p:sldLayoutId id="2147483705" r:id="rId9"/>
    <p:sldLayoutId id="2147483706" r:id="rId10"/>
    <p:sldLayoutId id="2147483707" r:id="rId11"/>
    <p:sldLayoutId id="2147483708" r:id="rId12"/>
    <p:sldLayoutId id="2147483709" r:id="rId13"/>
    <p:sldLayoutId id="2147483733" r:id="rId14"/>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0" indent="0" algn="l" defTabSz="914400" rtl="0" eaLnBrk="1" latinLnBrk="0" hangingPunct="1">
        <a:lnSpc>
          <a:spcPts val="2200"/>
        </a:lnSpc>
        <a:spcBef>
          <a:spcPts val="0"/>
        </a:spcBef>
        <a:buFontTx/>
        <a:buNone/>
        <a:defRPr sz="1400" kern="1200">
          <a:solidFill>
            <a:schemeClr val="tx1"/>
          </a:solidFill>
          <a:latin typeface="+mn-lt"/>
          <a:ea typeface="+mn-ea"/>
          <a:cs typeface="+mn-cs"/>
        </a:defRPr>
      </a:lvl1pPr>
      <a:lvl2pPr marL="171450" indent="-16510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2pPr>
      <a:lvl3pPr marL="3429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3pPr>
      <a:lvl4pPr marL="51435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4pPr>
      <a:lvl5pPr marL="685800" indent="-171450" algn="l" defTabSz="914400" rtl="0" eaLnBrk="1" latinLnBrk="0" hangingPunct="1">
        <a:lnSpc>
          <a:spcPts val="2200"/>
        </a:lnSpc>
        <a:spcBef>
          <a:spcPts val="0"/>
        </a:spcBef>
        <a:buFont typeface="Arial" panose="020B0604020202020204" pitchFamily="34" charset="0"/>
        <a:buChar char="•"/>
        <a:tabLst/>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A58C55-5C98-474D-AAB2-750B5D2B3443}"/>
              </a:ext>
            </a:extLst>
          </p:cNvPr>
          <p:cNvSpPr>
            <a:spLocks noGrp="1"/>
          </p:cNvSpPr>
          <p:nvPr>
            <p:ph type="title"/>
          </p:nvPr>
        </p:nvSpPr>
        <p:spPr>
          <a:xfrm>
            <a:off x="685800" y="685800"/>
            <a:ext cx="10817352" cy="640080"/>
          </a:xfrm>
          <a:prstGeom prst="rect">
            <a:avLst/>
          </a:prstGeom>
        </p:spPr>
        <p:txBody>
          <a:bodyPr vert="horz" lIns="0" tIns="0" rIns="0" bIns="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566061B0-083D-A64D-BE06-6BD48C8B8357}"/>
              </a:ext>
            </a:extLst>
          </p:cNvPr>
          <p:cNvSpPr>
            <a:spLocks noGrp="1"/>
          </p:cNvSpPr>
          <p:nvPr>
            <p:ph type="body" idx="1"/>
          </p:nvPr>
        </p:nvSpPr>
        <p:spPr>
          <a:xfrm>
            <a:off x="685800" y="1828800"/>
            <a:ext cx="10817352" cy="4352544"/>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a:extLst>
              <a:ext uri="{FF2B5EF4-FFF2-40B4-BE49-F238E27FC236}">
                <a16:creationId xmlns:a16="http://schemas.microsoft.com/office/drawing/2014/main" id="{87805E49-DA53-814D-A542-A53F9A98FD7E}"/>
              </a:ext>
            </a:extLst>
          </p:cNvPr>
          <p:cNvSpPr>
            <a:spLocks noGrp="1"/>
          </p:cNvSpPr>
          <p:nvPr>
            <p:ph type="sldNum" sz="quarter" idx="4"/>
          </p:nvPr>
        </p:nvSpPr>
        <p:spPr>
          <a:xfrm>
            <a:off x="11228832" y="6309360"/>
            <a:ext cx="274320" cy="92333"/>
          </a:xfrm>
          <a:prstGeom prst="rect">
            <a:avLst/>
          </a:prstGeom>
        </p:spPr>
        <p:txBody>
          <a:bodyPr vert="horz" lIns="0" tIns="0" rIns="0" bIns="0" rtlCol="0" anchor="ctr">
            <a:noAutofit/>
          </a:bodyPr>
          <a:lstStyle>
            <a:lvl1pPr algn="r">
              <a:defRPr sz="600" b="0" i="0">
                <a:solidFill>
                  <a:schemeClr val="tx1"/>
                </a:solidFill>
                <a:latin typeface="FuturaNext-Medium" panose="020B0602020204020303" pitchFamily="34" charset="77"/>
              </a:defRPr>
            </a:lvl1pPr>
          </a:lstStyle>
          <a:p>
            <a:fld id="{58B792A5-9BAE-6942-BFE1-9FCDB51EA51E}" type="slidenum">
              <a:rPr lang="en-US" smtClean="0"/>
              <a:pPr/>
              <a:t>‹#›</a:t>
            </a:fld>
            <a:endParaRPr lang="en-US"/>
          </a:p>
        </p:txBody>
      </p:sp>
    </p:spTree>
    <p:extLst>
      <p:ext uri="{BB962C8B-B14F-4D97-AF65-F5344CB8AC3E}">
        <p14:creationId xmlns:p14="http://schemas.microsoft.com/office/powerpoint/2010/main" val="3653533202"/>
      </p:ext>
    </p:extLst>
  </p:cSld>
  <p:clrMap bg1="lt1" tx1="dk1" bg2="lt2" tx2="dk2" accent1="accent1" accent2="accent2" accent3="accent3" accent4="accent4" accent5="accent5" accent6="accent6" hlink="hlink" folHlink="folHlink"/>
  <p:sldLayoutIdLst>
    <p:sldLayoutId id="2147483698" r:id="rId1"/>
    <p:sldLayoutId id="2147483711" r:id="rId2"/>
    <p:sldLayoutId id="2147483710" r:id="rId3"/>
  </p:sldLayoutIdLst>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hf hdr="0" ftr="0" dt="0"/>
  <p:txStyles>
    <p:title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p:titleStyle>
    <p:bodyStyle>
      <a:lvl1pPr marL="342900" indent="-342900" algn="l" defTabSz="914400" rtl="0" eaLnBrk="1" latinLnBrk="0" hangingPunct="1">
        <a:lnSpc>
          <a:spcPts val="3600"/>
        </a:lnSpc>
        <a:spcBef>
          <a:spcPts val="0"/>
        </a:spcBef>
        <a:buFont typeface="+mj-lt"/>
        <a:buAutoNum type="arabicPeriod"/>
        <a:defRPr sz="1800" kern="1200">
          <a:solidFill>
            <a:schemeClr val="tx1"/>
          </a:solidFill>
          <a:latin typeface="+mn-lt"/>
          <a:ea typeface="+mn-ea"/>
          <a:cs typeface="+mn-cs"/>
        </a:defRPr>
      </a:lvl1pPr>
      <a:lvl2pPr marL="690563" indent="-342900"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2pPr>
      <a:lvl3pPr marL="1031875"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3pPr>
      <a:lvl4pPr marL="1373188"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4pPr>
      <a:lvl5pPr marL="1714500" indent="-341313" algn="l" defTabSz="914400" rtl="0" eaLnBrk="1" latinLnBrk="0" hangingPunct="1">
        <a:lnSpc>
          <a:spcPts val="3600"/>
        </a:lnSpc>
        <a:spcBef>
          <a:spcPts val="0"/>
        </a:spcBef>
        <a:buFont typeface="+mj-lt"/>
        <a:buAutoNum type="arabicPeriod"/>
        <a:tabLst/>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p15:clr>
            <a:srgbClr val="F26B43"/>
          </p15:clr>
        </p15:guide>
        <p15:guide id="2" pos="432">
          <p15:clr>
            <a:srgbClr val="F26B43"/>
          </p15:clr>
        </p15:guide>
        <p15:guide id="3" pos="7248">
          <p15:clr>
            <a:srgbClr val="F26B43"/>
          </p15:clr>
        </p15:guide>
        <p15:guide id="4" pos="768">
          <p15:clr>
            <a:srgbClr val="F26B43"/>
          </p15:clr>
        </p15:guide>
        <p15:guide id="5" pos="1008">
          <p15:clr>
            <a:srgbClr val="F26B43"/>
          </p15:clr>
        </p15:guide>
        <p15:guide id="6" pos="1368">
          <p15:clr>
            <a:srgbClr val="F26B43"/>
          </p15:clr>
        </p15:guide>
        <p15:guide id="7" pos="1608">
          <p15:clr>
            <a:srgbClr val="F26B43"/>
          </p15:clr>
        </p15:guide>
        <p15:guide id="8" pos="1944">
          <p15:clr>
            <a:srgbClr val="F26B43"/>
          </p15:clr>
        </p15:guide>
        <p15:guide id="9" pos="2184">
          <p15:clr>
            <a:srgbClr val="F26B43"/>
          </p15:clr>
        </p15:guide>
        <p15:guide id="10" pos="2544">
          <p15:clr>
            <a:srgbClr val="F26B43"/>
          </p15:clr>
        </p15:guide>
        <p15:guide id="11" pos="2784">
          <p15:clr>
            <a:srgbClr val="F26B43"/>
          </p15:clr>
        </p15:guide>
        <p15:guide id="12" pos="3120">
          <p15:clr>
            <a:srgbClr val="F26B43"/>
          </p15:clr>
        </p15:guide>
        <p15:guide id="13" pos="3360">
          <p15:clr>
            <a:srgbClr val="F26B43"/>
          </p15:clr>
        </p15:guide>
        <p15:guide id="14" pos="3720">
          <p15:clr>
            <a:srgbClr val="F26B43"/>
          </p15:clr>
        </p15:guide>
        <p15:guide id="15" pos="3960">
          <p15:clr>
            <a:srgbClr val="F26B43"/>
          </p15:clr>
        </p15:guide>
        <p15:guide id="16" pos="4320">
          <p15:clr>
            <a:srgbClr val="F26B43"/>
          </p15:clr>
        </p15:guide>
        <p15:guide id="17" pos="4560">
          <p15:clr>
            <a:srgbClr val="F26B43"/>
          </p15:clr>
        </p15:guide>
        <p15:guide id="18" pos="4896">
          <p15:clr>
            <a:srgbClr val="F26B43"/>
          </p15:clr>
        </p15:guide>
        <p15:guide id="19" pos="5136">
          <p15:clr>
            <a:srgbClr val="F26B43"/>
          </p15:clr>
        </p15:guide>
        <p15:guide id="20" pos="5496">
          <p15:clr>
            <a:srgbClr val="F26B43"/>
          </p15:clr>
        </p15:guide>
        <p15:guide id="21" pos="5736">
          <p15:clr>
            <a:srgbClr val="F26B43"/>
          </p15:clr>
        </p15:guide>
        <p15:guide id="22" pos="6072">
          <p15:clr>
            <a:srgbClr val="F26B43"/>
          </p15:clr>
        </p15:guide>
        <p15:guide id="23" pos="6312">
          <p15:clr>
            <a:srgbClr val="F26B43"/>
          </p15:clr>
        </p15:guide>
        <p15:guide id="24" pos="6672">
          <p15:clr>
            <a:srgbClr val="F26B43"/>
          </p15:clr>
        </p15:guide>
        <p15:guide id="25" pos="6912">
          <p15:clr>
            <a:srgbClr val="F26B43"/>
          </p15:clr>
        </p15:guide>
        <p15:guide id="26" orient="horz" pos="38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image" Target="../media/image11.emf"/><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pn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9.xml"/><Relationship Id="rId6" Type="http://schemas.openxmlformats.org/officeDocument/2006/relationships/image" Target="../media/image15.png"/><Relationship Id="rId5" Type="http://schemas.openxmlformats.org/officeDocument/2006/relationships/image" Target="../media/image25.jpe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13.png"/><Relationship Id="rId7"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49.xml"/><Relationship Id="rId6" Type="http://schemas.openxmlformats.org/officeDocument/2006/relationships/image" Target="../media/image14.png"/><Relationship Id="rId5" Type="http://schemas.openxmlformats.org/officeDocument/2006/relationships/image" Target="../media/image25.jpeg"/><Relationship Id="rId10" Type="http://schemas.microsoft.com/office/2007/relationships/hdphoto" Target="../media/hdphoto3.wdp"/><Relationship Id="rId4" Type="http://schemas.openxmlformats.org/officeDocument/2006/relationships/image" Target="../media/image10.png"/><Relationship Id="rId9" Type="http://schemas.microsoft.com/office/2007/relationships/hdphoto" Target="../media/hdphoto2.wdp"/></Relationships>
</file>

<file path=ppt/slides/_rels/slide12.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3.png"/><Relationship Id="rId7" Type="http://schemas.microsoft.com/office/2007/relationships/hdphoto" Target="../media/hdphoto4.wdp"/><Relationship Id="rId2" Type="http://schemas.openxmlformats.org/officeDocument/2006/relationships/notesSlide" Target="../notesSlides/notesSlide12.xml"/><Relationship Id="rId1" Type="http://schemas.openxmlformats.org/officeDocument/2006/relationships/slideLayout" Target="../slideLayouts/slideLayout49.xml"/><Relationship Id="rId6" Type="http://schemas.openxmlformats.org/officeDocument/2006/relationships/image" Target="../media/image26.png"/><Relationship Id="rId11" Type="http://schemas.openxmlformats.org/officeDocument/2006/relationships/image" Target="../media/image14.png"/><Relationship Id="rId5" Type="http://schemas.openxmlformats.org/officeDocument/2006/relationships/image" Target="../media/image25.jpeg"/><Relationship Id="rId10" Type="http://schemas.openxmlformats.org/officeDocument/2006/relationships/image" Target="../media/image15.png"/><Relationship Id="rId4" Type="http://schemas.openxmlformats.org/officeDocument/2006/relationships/image" Target="../media/image10.png"/><Relationship Id="rId9" Type="http://schemas.microsoft.com/office/2007/relationships/hdphoto" Target="../media/hdphoto6.wdp"/></Relationships>
</file>

<file path=ppt/slides/_rels/slide13.xml.rels><?xml version="1.0" encoding="UTF-8" standalone="yes"?>
<Relationships xmlns="http://schemas.openxmlformats.org/package/2006/relationships"><Relationship Id="rId8" Type="http://schemas.microsoft.com/office/2007/relationships/hdphoto" Target="../media/hdphoto5.wdp"/><Relationship Id="rId3" Type="http://schemas.openxmlformats.org/officeDocument/2006/relationships/image" Target="../media/image13.png"/><Relationship Id="rId7" Type="http://schemas.microsoft.com/office/2007/relationships/hdphoto" Target="../media/hdphoto4.wdp"/><Relationship Id="rId2" Type="http://schemas.openxmlformats.org/officeDocument/2006/relationships/notesSlide" Target="../notesSlides/notesSlide13.xml"/><Relationship Id="rId1" Type="http://schemas.openxmlformats.org/officeDocument/2006/relationships/slideLayout" Target="../slideLayouts/slideLayout49.xml"/><Relationship Id="rId6" Type="http://schemas.openxmlformats.org/officeDocument/2006/relationships/image" Target="../media/image26.png"/><Relationship Id="rId11" Type="http://schemas.openxmlformats.org/officeDocument/2006/relationships/image" Target="../media/image16.png"/><Relationship Id="rId5" Type="http://schemas.openxmlformats.org/officeDocument/2006/relationships/image" Target="../media/image25.jpeg"/><Relationship Id="rId10" Type="http://schemas.openxmlformats.org/officeDocument/2006/relationships/image" Target="../media/image14.png"/><Relationship Id="rId4" Type="http://schemas.openxmlformats.org/officeDocument/2006/relationships/image" Target="../media/image10.png"/><Relationship Id="rId9" Type="http://schemas.microsoft.com/office/2007/relationships/hdphoto" Target="../media/hdphoto6.wdp"/></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9.xml"/><Relationship Id="rId6" Type="http://schemas.openxmlformats.org/officeDocument/2006/relationships/image" Target="../media/image14.png"/><Relationship Id="rId11" Type="http://schemas.microsoft.com/office/2007/relationships/hdphoto" Target="../media/hdphoto6.wdp"/><Relationship Id="rId5" Type="http://schemas.openxmlformats.org/officeDocument/2006/relationships/image" Target="../media/image25.jpeg"/><Relationship Id="rId10" Type="http://schemas.microsoft.com/office/2007/relationships/hdphoto" Target="../media/hdphoto5.wdp"/><Relationship Id="rId4" Type="http://schemas.openxmlformats.org/officeDocument/2006/relationships/image" Target="../media/image10.png"/><Relationship Id="rId9" Type="http://schemas.microsoft.com/office/2007/relationships/hdphoto" Target="../media/hdphoto4.wdp"/></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9.xml"/><Relationship Id="rId5" Type="http://schemas.openxmlformats.org/officeDocument/2006/relationships/image" Target="../media/image10.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49.xml"/><Relationship Id="rId6" Type="http://schemas.openxmlformats.org/officeDocument/2006/relationships/image" Target="../media/image27.png"/><Relationship Id="rId5" Type="http://schemas.openxmlformats.org/officeDocument/2006/relationships/image" Target="../media/image10.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49.xml"/><Relationship Id="rId6" Type="http://schemas.openxmlformats.org/officeDocument/2006/relationships/image" Target="../media/image28.png"/><Relationship Id="rId5" Type="http://schemas.openxmlformats.org/officeDocument/2006/relationships/image" Target="../media/image10.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4.xml"/><Relationship Id="rId6" Type="http://schemas.openxmlformats.org/officeDocument/2006/relationships/image" Target="../media/image11.emf"/><Relationship Id="rId5" Type="http://schemas.openxmlformats.org/officeDocument/2006/relationships/image" Target="../media/image10.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8" Type="http://schemas.openxmlformats.org/officeDocument/2006/relationships/hyperlink" Target="https://nextjs.org/docs/routing/dynamic-routes" TargetMode="External"/><Relationship Id="rId3" Type="http://schemas.openxmlformats.org/officeDocument/2006/relationships/image" Target="../media/image13.png"/><Relationship Id="rId7"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49.xml"/><Relationship Id="rId6" Type="http://schemas.openxmlformats.org/officeDocument/2006/relationships/image" Target="../media/image29.png"/><Relationship Id="rId5" Type="http://schemas.openxmlformats.org/officeDocument/2006/relationships/image" Target="../media/image10.png"/><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49.xml"/><Relationship Id="rId6" Type="http://schemas.openxmlformats.org/officeDocument/2006/relationships/image" Target="../media/image31.png"/><Relationship Id="rId5" Type="http://schemas.openxmlformats.org/officeDocument/2006/relationships/image" Target="../media/image10.png"/><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49.xml"/><Relationship Id="rId6" Type="http://schemas.openxmlformats.org/officeDocument/2006/relationships/image" Target="../media/image33.png"/><Relationship Id="rId5" Type="http://schemas.openxmlformats.org/officeDocument/2006/relationships/image" Target="../media/image10.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4.xml"/><Relationship Id="rId6" Type="http://schemas.openxmlformats.org/officeDocument/2006/relationships/image" Target="../media/image11.emf"/><Relationship Id="rId5" Type="http://schemas.openxmlformats.org/officeDocument/2006/relationships/image" Target="../media/image10.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3.png"/><Relationship Id="rId7"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3.pn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0.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3.png"/><Relationship Id="rId7"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1.png"/><Relationship Id="rId5" Type="http://schemas.openxmlformats.org/officeDocument/2006/relationships/image" Target="../media/image10.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3.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0.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10.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449B05E7-E195-7674-B7B6-B0CFBA90E6D1}"/>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1F6A2F9-50CB-2E4C-A46D-E2649DCBBA7D}"/>
              </a:ext>
            </a:extLst>
          </p:cNvPr>
          <p:cNvSpPr>
            <a:spLocks noGrp="1"/>
          </p:cNvSpPr>
          <p:nvPr>
            <p:ph type="ctrTitle"/>
          </p:nvPr>
        </p:nvSpPr>
        <p:spPr>
          <a:xfrm>
            <a:off x="0" y="2339547"/>
            <a:ext cx="7326806" cy="2178906"/>
          </a:xfrm>
        </p:spPr>
        <p:txBody>
          <a:bodyPr/>
          <a:lstStyle/>
          <a:p>
            <a:pPr algn="r"/>
            <a:r>
              <a:rPr lang="en-GB" sz="4000" dirty="0">
                <a:solidFill>
                  <a:schemeClr val="tx1"/>
                </a:solidFill>
                <a:latin typeface="FUTURANEXT-MEDIUM"/>
              </a:rPr>
              <a:t>Page Rendering Strategies</a:t>
            </a:r>
            <a:br>
              <a:rPr lang="en-GB" sz="4000" dirty="0">
                <a:solidFill>
                  <a:schemeClr val="tx1"/>
                </a:solidFill>
                <a:latin typeface="FUTURANEXT-MEDIUM"/>
              </a:rPr>
            </a:br>
            <a:r>
              <a:rPr lang="en-GB" sz="4000" dirty="0">
                <a:solidFill>
                  <a:schemeClr val="tx1"/>
                </a:solidFill>
                <a:latin typeface="FUTURANEXT-MEDIUM"/>
              </a:rPr>
              <a:t>&amp; Use Cases</a:t>
            </a:r>
            <a:endParaRPr lang="en-GB" sz="4000" dirty="0">
              <a:solidFill>
                <a:schemeClr val="tx1"/>
              </a:solidFill>
            </a:endParaRPr>
          </a:p>
        </p:txBody>
      </p:sp>
      <p:sp>
        <p:nvSpPr>
          <p:cNvPr id="4" name="Slide Number Placeholder 3">
            <a:extLst>
              <a:ext uri="{FF2B5EF4-FFF2-40B4-BE49-F238E27FC236}">
                <a16:creationId xmlns:a16="http://schemas.microsoft.com/office/drawing/2014/main" id="{3CB95AFD-B897-0545-A7F2-76202D5A05B8}"/>
              </a:ext>
            </a:extLst>
          </p:cNvPr>
          <p:cNvSpPr>
            <a:spLocks noGrp="1"/>
          </p:cNvSpPr>
          <p:nvPr>
            <p:ph type="sldNum" sz="quarter" idx="10"/>
          </p:nvPr>
        </p:nvSpPr>
        <p:spPr/>
        <p:txBody>
          <a:bodyPr/>
          <a:lstStyle/>
          <a:p>
            <a:fld id="{58B792A5-9BAE-6942-BFE1-9FCDB51EA51E}" type="slidenum">
              <a:rPr lang="en-US" smtClean="0"/>
              <a:pPr/>
              <a:t>1</a:t>
            </a:fld>
            <a:endParaRPr lang="en-US"/>
          </a:p>
        </p:txBody>
      </p:sp>
      <p:pic>
        <p:nvPicPr>
          <p:cNvPr id="21" name="Picture 20" descr="Logo, company name&#10;&#10;Description automatically generated">
            <a:extLst>
              <a:ext uri="{FF2B5EF4-FFF2-40B4-BE49-F238E27FC236}">
                <a16:creationId xmlns:a16="http://schemas.microsoft.com/office/drawing/2014/main" id="{FA9A4A02-2F0F-71B0-BD80-4B17544655FB}"/>
              </a:ext>
            </a:extLst>
          </p:cNvPr>
          <p:cNvPicPr>
            <a:picLocks noChangeAspect="1"/>
          </p:cNvPicPr>
          <p:nvPr/>
        </p:nvPicPr>
        <p:blipFill>
          <a:blip r:embed="rId4"/>
          <a:stretch>
            <a:fillRect/>
          </a:stretch>
        </p:blipFill>
        <p:spPr>
          <a:xfrm>
            <a:off x="401933" y="280026"/>
            <a:ext cx="927137" cy="503745"/>
          </a:xfrm>
          <a:prstGeom prst="rect">
            <a:avLst/>
          </a:prstGeom>
        </p:spPr>
      </p:pic>
      <p:pic>
        <p:nvPicPr>
          <p:cNvPr id="24" name="Picture 23">
            <a:extLst>
              <a:ext uri="{FF2B5EF4-FFF2-40B4-BE49-F238E27FC236}">
                <a16:creationId xmlns:a16="http://schemas.microsoft.com/office/drawing/2014/main" id="{34D46130-6500-7387-64AF-0E783B23DC3B}"/>
              </a:ext>
            </a:extLst>
          </p:cNvPr>
          <p:cNvPicPr>
            <a:picLocks noChangeAspect="1"/>
          </p:cNvPicPr>
          <p:nvPr/>
        </p:nvPicPr>
        <p:blipFill rotWithShape="1">
          <a:blip r:embed="rId5"/>
          <a:srcRect l="58357" t="29290" b="41697"/>
          <a:stretch/>
        </p:blipFill>
        <p:spPr>
          <a:xfrm>
            <a:off x="7326806" y="4698942"/>
            <a:ext cx="4846339" cy="2219221"/>
          </a:xfrm>
          <a:prstGeom prst="rect">
            <a:avLst/>
          </a:prstGeom>
        </p:spPr>
      </p:pic>
    </p:spTree>
    <p:extLst>
      <p:ext uri="{BB962C8B-B14F-4D97-AF65-F5344CB8AC3E}">
        <p14:creationId xmlns:p14="http://schemas.microsoft.com/office/powerpoint/2010/main" val="196775036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4"/>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10</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99184"/>
          </a:xfrm>
        </p:spPr>
        <p:txBody>
          <a:bodyPr/>
          <a:lstStyle/>
          <a:p>
            <a:r>
              <a:rPr lang="en-GB" b="1" dirty="0">
                <a:latin typeface="+mj-lt"/>
              </a:rPr>
              <a:t>Use Cases for CSR, SSR, SSG, ISR</a:t>
            </a:r>
          </a:p>
        </p:txBody>
      </p:sp>
      <p:pic>
        <p:nvPicPr>
          <p:cNvPr id="22" name="Picture 4">
            <a:extLst>
              <a:ext uri="{FF2B5EF4-FFF2-40B4-BE49-F238E27FC236}">
                <a16:creationId xmlns:a16="http://schemas.microsoft.com/office/drawing/2014/main" id="{470C01E7-79CD-75B9-FF0B-41775F662EC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26" t="11484" r="33883" b="9279"/>
          <a:stretch/>
        </p:blipFill>
        <p:spPr bwMode="auto">
          <a:xfrm>
            <a:off x="209044" y="1316031"/>
            <a:ext cx="2704983" cy="2751204"/>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2A3E317C-1FA5-19DD-55A2-6F14A162A3E9}"/>
              </a:ext>
            </a:extLst>
          </p:cNvPr>
          <p:cNvSpPr txBox="1"/>
          <p:nvPr/>
        </p:nvSpPr>
        <p:spPr>
          <a:xfrm>
            <a:off x="5411227"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SSG – Static Generation</a:t>
            </a:r>
            <a:endParaRPr lang="en-US" sz="1400" dirty="0">
              <a:latin typeface="+mj-lt"/>
            </a:endParaRPr>
          </a:p>
        </p:txBody>
      </p:sp>
      <p:sp>
        <p:nvSpPr>
          <p:cNvPr id="25" name="TextBox 24">
            <a:extLst>
              <a:ext uri="{FF2B5EF4-FFF2-40B4-BE49-F238E27FC236}">
                <a16:creationId xmlns:a16="http://schemas.microsoft.com/office/drawing/2014/main" id="{F1966C0B-E0EE-8AC3-E18A-96679B59C0BE}"/>
              </a:ext>
            </a:extLst>
          </p:cNvPr>
          <p:cNvSpPr txBox="1"/>
          <p:nvPr/>
        </p:nvSpPr>
        <p:spPr>
          <a:xfrm>
            <a:off x="8855218" y="5751770"/>
            <a:ext cx="2647934" cy="342749"/>
          </a:xfrm>
          <a:prstGeom prst="rect">
            <a:avLst/>
          </a:prstGeom>
          <a:noFill/>
        </p:spPr>
        <p:txBody>
          <a:bodyPr wrap="square" lIns="91440" tIns="0" rIns="91440" bIns="45720" rtlCol="0" anchor="t">
            <a:noAutofit/>
          </a:bodyPr>
          <a:lstStyle/>
          <a:p>
            <a:pPr algn="ctr">
              <a:lnSpc>
                <a:spcPct val="130000"/>
              </a:lnSpc>
            </a:pPr>
            <a:r>
              <a:rPr lang="en-US" sz="1400" b="1" dirty="0">
                <a:latin typeface="+mj-lt"/>
              </a:rPr>
              <a:t>SSR – Server-Side Rendering</a:t>
            </a:r>
            <a:endParaRPr lang="en-US" sz="1400" dirty="0">
              <a:latin typeface="+mj-lt"/>
            </a:endParaRPr>
          </a:p>
        </p:txBody>
      </p:sp>
      <p:pic>
        <p:nvPicPr>
          <p:cNvPr id="27" name="Picture 4">
            <a:extLst>
              <a:ext uri="{FF2B5EF4-FFF2-40B4-BE49-F238E27FC236}">
                <a16:creationId xmlns:a16="http://schemas.microsoft.com/office/drawing/2014/main" id="{56888C71-D88F-0ED6-7DB4-876357D98F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42418" y="4698200"/>
            <a:ext cx="883270" cy="883270"/>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ular Callout 15">
            <a:extLst>
              <a:ext uri="{FF2B5EF4-FFF2-40B4-BE49-F238E27FC236}">
                <a16:creationId xmlns:a16="http://schemas.microsoft.com/office/drawing/2014/main" id="{AB270A5E-4FAA-0B4C-8110-690CCBBDE8D5}"/>
              </a:ext>
            </a:extLst>
          </p:cNvPr>
          <p:cNvSpPr/>
          <p:nvPr/>
        </p:nvSpPr>
        <p:spPr>
          <a:xfrm>
            <a:off x="4185138" y="1346866"/>
            <a:ext cx="7616954" cy="2949330"/>
          </a:xfrm>
          <a:prstGeom prst="wedgeRoundRectCallout">
            <a:avLst>
              <a:gd name="adj1" fmla="val -59073"/>
              <a:gd name="adj2" fmla="val -7245"/>
              <a:gd name="adj3" fmla="val 16667"/>
            </a:avLst>
          </a:prstGeom>
          <a:solidFill>
            <a:srgbClr val="FF414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rabicPeriod"/>
            </a:pPr>
            <a:r>
              <a:rPr lang="en-US" sz="1400" dirty="0">
                <a:solidFill>
                  <a:schemeClr val="bg1"/>
                </a:solidFill>
              </a:rPr>
              <a:t>App should have capability to search location through google map.</a:t>
            </a:r>
          </a:p>
          <a:p>
            <a:pPr marL="342900" indent="-342900">
              <a:lnSpc>
                <a:spcPct val="150000"/>
              </a:lnSpc>
              <a:buFont typeface="+mj-lt"/>
              <a:buAutoNum type="arabicPeriod"/>
            </a:pPr>
            <a:r>
              <a:rPr lang="en-US" sz="1400" dirty="0">
                <a:solidFill>
                  <a:schemeClr val="bg1"/>
                </a:solidFill>
              </a:rPr>
              <a:t>Application have 4000+ of records to display</a:t>
            </a:r>
          </a:p>
          <a:p>
            <a:pPr marL="342900" indent="-342900">
              <a:lnSpc>
                <a:spcPct val="150000"/>
              </a:lnSpc>
              <a:buFont typeface="+mj-lt"/>
              <a:buAutoNum type="arabicPeriod"/>
            </a:pPr>
            <a:r>
              <a:rPr lang="en-US" sz="1400" dirty="0">
                <a:solidFill>
                  <a:schemeClr val="bg1"/>
                </a:solidFill>
              </a:rPr>
              <a:t>Data going to be update on daily basis(24hrs)</a:t>
            </a:r>
          </a:p>
          <a:p>
            <a:pPr marL="342900" indent="-342900">
              <a:lnSpc>
                <a:spcPct val="150000"/>
              </a:lnSpc>
              <a:buFont typeface="+mj-lt"/>
              <a:buAutoNum type="arabicPeriod"/>
            </a:pPr>
            <a:r>
              <a:rPr lang="en-US" sz="1400" dirty="0">
                <a:solidFill>
                  <a:schemeClr val="bg1"/>
                </a:solidFill>
              </a:rPr>
              <a:t>SEO is key part of application. Should be able to crawlable by search engines</a:t>
            </a:r>
          </a:p>
          <a:p>
            <a:pPr marL="342900" indent="-342900">
              <a:lnSpc>
                <a:spcPct val="150000"/>
              </a:lnSpc>
              <a:buFont typeface="+mj-lt"/>
              <a:buAutoNum type="arabicPeriod"/>
            </a:pPr>
            <a:r>
              <a:rPr lang="en-US" sz="1400" dirty="0">
                <a:solidFill>
                  <a:schemeClr val="bg1"/>
                </a:solidFill>
              </a:rPr>
              <a:t>Should support localization (</a:t>
            </a:r>
            <a:r>
              <a:rPr lang="en-US" sz="1400" dirty="0" err="1">
                <a:solidFill>
                  <a:schemeClr val="bg1"/>
                </a:solidFill>
              </a:rPr>
              <a:t>en</a:t>
            </a:r>
            <a:r>
              <a:rPr lang="en-US" sz="1400" dirty="0">
                <a:solidFill>
                  <a:schemeClr val="bg1"/>
                </a:solidFill>
              </a:rPr>
              <a:t>-us, es, </a:t>
            </a:r>
            <a:r>
              <a:rPr lang="en-US" sz="1400" dirty="0" err="1">
                <a:solidFill>
                  <a:schemeClr val="bg1"/>
                </a:solidFill>
              </a:rPr>
              <a:t>fr</a:t>
            </a:r>
            <a:r>
              <a:rPr lang="en-US" sz="1400" dirty="0">
                <a:solidFill>
                  <a:schemeClr val="bg1"/>
                </a:solidFill>
              </a:rPr>
              <a:t>)</a:t>
            </a:r>
          </a:p>
          <a:p>
            <a:pPr marL="342900" indent="-342900">
              <a:lnSpc>
                <a:spcPct val="150000"/>
              </a:lnSpc>
              <a:buFont typeface="+mj-lt"/>
              <a:buAutoNum type="arabicPeriod"/>
            </a:pPr>
            <a:r>
              <a:rPr lang="en-US" sz="1400" dirty="0">
                <a:solidFill>
                  <a:schemeClr val="bg1"/>
                </a:solidFill>
              </a:rPr>
              <a:t>Low server cost</a:t>
            </a:r>
          </a:p>
        </p:txBody>
      </p:sp>
      <p:sp>
        <p:nvSpPr>
          <p:cNvPr id="3" name="TextBox 2">
            <a:extLst>
              <a:ext uri="{FF2B5EF4-FFF2-40B4-BE49-F238E27FC236}">
                <a16:creationId xmlns:a16="http://schemas.microsoft.com/office/drawing/2014/main" id="{D4227899-E08B-9E5B-13F2-DD3FCDF5D97D}"/>
              </a:ext>
            </a:extLst>
          </p:cNvPr>
          <p:cNvSpPr txBox="1"/>
          <p:nvPr/>
        </p:nvSpPr>
        <p:spPr>
          <a:xfrm>
            <a:off x="1909706"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CSR – Client-Side Rendering</a:t>
            </a:r>
            <a:endParaRPr lang="en-US" sz="1400" dirty="0">
              <a:latin typeface="+mj-lt"/>
            </a:endParaRPr>
          </a:p>
        </p:txBody>
      </p:sp>
      <p:pic>
        <p:nvPicPr>
          <p:cNvPr id="7" name="Picture 2">
            <a:extLst>
              <a:ext uri="{FF2B5EF4-FFF2-40B4-BE49-F238E27FC236}">
                <a16:creationId xmlns:a16="http://schemas.microsoft.com/office/drawing/2014/main" id="{B9AC4FAA-833F-3127-843A-10D160EBF93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878313" y="4832329"/>
            <a:ext cx="883270" cy="67362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a:extLst>
              <a:ext uri="{FF2B5EF4-FFF2-40B4-BE49-F238E27FC236}">
                <a16:creationId xmlns:a16="http://schemas.microsoft.com/office/drawing/2014/main" id="{119BE2C6-6F74-76D7-8C30-5C7D2A69203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6331" b="23315"/>
          <a:stretch/>
        </p:blipFill>
        <p:spPr bwMode="auto">
          <a:xfrm>
            <a:off x="6040044" y="4835590"/>
            <a:ext cx="1236031" cy="6207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4843602"/>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4"/>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11</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99184"/>
          </a:xfrm>
        </p:spPr>
        <p:txBody>
          <a:bodyPr/>
          <a:lstStyle/>
          <a:p>
            <a:r>
              <a:rPr lang="en-GB" b="1" dirty="0">
                <a:latin typeface="+mj-lt"/>
              </a:rPr>
              <a:t>Use Cases with CSR</a:t>
            </a:r>
          </a:p>
        </p:txBody>
      </p:sp>
      <p:pic>
        <p:nvPicPr>
          <p:cNvPr id="22" name="Picture 4">
            <a:extLst>
              <a:ext uri="{FF2B5EF4-FFF2-40B4-BE49-F238E27FC236}">
                <a16:creationId xmlns:a16="http://schemas.microsoft.com/office/drawing/2014/main" id="{470C01E7-79CD-75B9-FF0B-41775F662EC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26" t="11484" r="33883" b="9279"/>
          <a:stretch/>
        </p:blipFill>
        <p:spPr bwMode="auto">
          <a:xfrm>
            <a:off x="209044" y="1316031"/>
            <a:ext cx="2704983" cy="2751204"/>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ular Callout 15">
            <a:extLst>
              <a:ext uri="{FF2B5EF4-FFF2-40B4-BE49-F238E27FC236}">
                <a16:creationId xmlns:a16="http://schemas.microsoft.com/office/drawing/2014/main" id="{AB270A5E-4FAA-0B4C-8110-690CCBBDE8D5}"/>
              </a:ext>
            </a:extLst>
          </p:cNvPr>
          <p:cNvSpPr/>
          <p:nvPr/>
        </p:nvSpPr>
        <p:spPr>
          <a:xfrm>
            <a:off x="4185138" y="1346866"/>
            <a:ext cx="7616954" cy="2949330"/>
          </a:xfrm>
          <a:prstGeom prst="wedgeRoundRectCallout">
            <a:avLst>
              <a:gd name="adj1" fmla="val -59073"/>
              <a:gd name="adj2" fmla="val -7245"/>
              <a:gd name="adj3" fmla="val 16667"/>
            </a:avLst>
          </a:prstGeom>
          <a:solidFill>
            <a:srgbClr val="FF414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rabicPeriod"/>
            </a:pPr>
            <a:r>
              <a:rPr lang="en-US" sz="1400" dirty="0">
                <a:solidFill>
                  <a:schemeClr val="bg1"/>
                </a:solidFill>
              </a:rPr>
              <a:t>App should have capability to search location through google map.</a:t>
            </a:r>
          </a:p>
          <a:p>
            <a:pPr marL="342900" indent="-342900">
              <a:lnSpc>
                <a:spcPct val="150000"/>
              </a:lnSpc>
              <a:buFont typeface="+mj-lt"/>
              <a:buAutoNum type="arabicPeriod"/>
            </a:pPr>
            <a:r>
              <a:rPr lang="en-US" sz="1400" dirty="0">
                <a:solidFill>
                  <a:schemeClr val="bg1"/>
                </a:solidFill>
              </a:rPr>
              <a:t>Application have 4000+ of records to display</a:t>
            </a:r>
          </a:p>
          <a:p>
            <a:pPr marL="342900" indent="-342900">
              <a:lnSpc>
                <a:spcPct val="150000"/>
              </a:lnSpc>
              <a:buFont typeface="+mj-lt"/>
              <a:buAutoNum type="arabicPeriod"/>
            </a:pPr>
            <a:r>
              <a:rPr lang="en-US" sz="1400" dirty="0">
                <a:solidFill>
                  <a:schemeClr val="bg1"/>
                </a:solidFill>
              </a:rPr>
              <a:t>Data going to be update on daily basis(24hrs)</a:t>
            </a:r>
          </a:p>
          <a:p>
            <a:pPr marL="342900" indent="-342900">
              <a:lnSpc>
                <a:spcPct val="150000"/>
              </a:lnSpc>
              <a:buFont typeface="+mj-lt"/>
              <a:buAutoNum type="arabicPeriod"/>
            </a:pPr>
            <a:r>
              <a:rPr lang="en-US" sz="1400" dirty="0">
                <a:solidFill>
                  <a:schemeClr val="bg1"/>
                </a:solidFill>
              </a:rPr>
              <a:t>SEO is key part of application. Should be able to crawlable by search engines</a:t>
            </a:r>
          </a:p>
          <a:p>
            <a:pPr marL="342900" indent="-342900">
              <a:lnSpc>
                <a:spcPct val="150000"/>
              </a:lnSpc>
              <a:buFont typeface="+mj-lt"/>
              <a:buAutoNum type="arabicPeriod"/>
            </a:pPr>
            <a:r>
              <a:rPr lang="en-US" sz="1400" dirty="0">
                <a:solidFill>
                  <a:schemeClr val="bg1"/>
                </a:solidFill>
              </a:rPr>
              <a:t>Should support localization (</a:t>
            </a:r>
            <a:r>
              <a:rPr lang="en-US" sz="1400" dirty="0" err="1">
                <a:solidFill>
                  <a:schemeClr val="bg1"/>
                </a:solidFill>
              </a:rPr>
              <a:t>en</a:t>
            </a:r>
            <a:r>
              <a:rPr lang="en-US" sz="1400" dirty="0">
                <a:solidFill>
                  <a:schemeClr val="bg1"/>
                </a:solidFill>
              </a:rPr>
              <a:t>-us, es, </a:t>
            </a:r>
            <a:r>
              <a:rPr lang="en-US" sz="1400" dirty="0" err="1">
                <a:solidFill>
                  <a:schemeClr val="bg1"/>
                </a:solidFill>
              </a:rPr>
              <a:t>fr</a:t>
            </a:r>
            <a:r>
              <a:rPr lang="en-US" sz="1400" dirty="0">
                <a:solidFill>
                  <a:schemeClr val="bg1"/>
                </a:solidFill>
              </a:rPr>
              <a:t>)</a:t>
            </a:r>
          </a:p>
          <a:p>
            <a:pPr marL="342900" indent="-342900">
              <a:lnSpc>
                <a:spcPct val="150000"/>
              </a:lnSpc>
              <a:buFont typeface="+mj-lt"/>
              <a:buAutoNum type="arabicPeriod"/>
            </a:pPr>
            <a:r>
              <a:rPr lang="en-US" sz="1400" dirty="0">
                <a:solidFill>
                  <a:schemeClr val="bg1"/>
                </a:solidFill>
              </a:rPr>
              <a:t>Low server cost</a:t>
            </a:r>
          </a:p>
        </p:txBody>
      </p:sp>
      <p:sp>
        <p:nvSpPr>
          <p:cNvPr id="3" name="TextBox 2">
            <a:extLst>
              <a:ext uri="{FF2B5EF4-FFF2-40B4-BE49-F238E27FC236}">
                <a16:creationId xmlns:a16="http://schemas.microsoft.com/office/drawing/2014/main" id="{D4227899-E08B-9E5B-13F2-DD3FCDF5D97D}"/>
              </a:ext>
            </a:extLst>
          </p:cNvPr>
          <p:cNvSpPr txBox="1"/>
          <p:nvPr/>
        </p:nvSpPr>
        <p:spPr>
          <a:xfrm>
            <a:off x="9154158"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CSR – Client-Side Rendering</a:t>
            </a:r>
            <a:endParaRPr lang="en-US" sz="1400" dirty="0">
              <a:latin typeface="+mj-lt"/>
            </a:endParaRPr>
          </a:p>
        </p:txBody>
      </p:sp>
      <p:pic>
        <p:nvPicPr>
          <p:cNvPr id="7" name="Picture 2">
            <a:extLst>
              <a:ext uri="{FF2B5EF4-FFF2-40B4-BE49-F238E27FC236}">
                <a16:creationId xmlns:a16="http://schemas.microsoft.com/office/drawing/2014/main" id="{B9AC4FAA-833F-3127-843A-10D160EBF93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22765" y="4832329"/>
            <a:ext cx="883270" cy="67362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ick PNG - Tick Mark Symbol Transparent Pictures, Free Download - Free  Transparent PNG Logos">
            <a:extLst>
              <a:ext uri="{FF2B5EF4-FFF2-40B4-BE49-F238E27FC236}">
                <a16:creationId xmlns:a16="http://schemas.microsoft.com/office/drawing/2014/main" id="{AF4589B7-9DE6-D812-A9D9-B64D2853FA2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0284140" y="1964095"/>
            <a:ext cx="218761" cy="218761"/>
          </a:xfrm>
          <a:prstGeom prst="rect">
            <a:avLst/>
          </a:prstGeom>
          <a:solidFill>
            <a:schemeClr val="bg2"/>
          </a:solidFill>
          <a:effectLst>
            <a:glow>
              <a:schemeClr val="accent1">
                <a:alpha val="40000"/>
              </a:schemeClr>
            </a:glow>
          </a:effectLst>
        </p:spPr>
      </p:pic>
      <p:pic>
        <p:nvPicPr>
          <p:cNvPr id="8" name="Picture 2" descr="Tick PNG - Tick Mark Symbol Transparent Pictures, Free Download - Free  Transparent PNG Logos">
            <a:extLst>
              <a:ext uri="{FF2B5EF4-FFF2-40B4-BE49-F238E27FC236}">
                <a16:creationId xmlns:a16="http://schemas.microsoft.com/office/drawing/2014/main" id="{4841126D-3C68-2D8B-6283-E1D5A4E33661}"/>
              </a:ext>
            </a:extLst>
          </p:cNvPr>
          <p:cNvPicPr>
            <a:picLocks noChangeAspect="1" noChangeArrowheads="1"/>
          </p:cNvPicPr>
          <p:nvPr/>
        </p:nvPicPr>
        <p:blipFill>
          <a:blip r:embed="rId7">
            <a:extLst>
              <a:ext uri="{BEBA8EAE-BF5A-486C-A8C5-ECC9F3942E4B}">
                <a14:imgProps xmlns:a14="http://schemas.microsoft.com/office/drawing/2010/main">
                  <a14:imgLayer r:embed="rId9">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564197" y="2281958"/>
            <a:ext cx="218761" cy="218761"/>
          </a:xfrm>
          <a:prstGeom prst="rect">
            <a:avLst/>
          </a:prstGeom>
          <a:solidFill>
            <a:schemeClr val="bg2"/>
          </a:solidFill>
          <a:effectLst>
            <a:glow>
              <a:schemeClr val="accent1">
                <a:alpha val="40000"/>
              </a:schemeClr>
            </a:glow>
          </a:effectLst>
        </p:spPr>
      </p:pic>
      <p:pic>
        <p:nvPicPr>
          <p:cNvPr id="9" name="Picture 2" descr="Tick PNG - Tick Mark Symbol Transparent Pictures, Free Download - Free  Transparent PNG Logos">
            <a:extLst>
              <a:ext uri="{FF2B5EF4-FFF2-40B4-BE49-F238E27FC236}">
                <a16:creationId xmlns:a16="http://schemas.microsoft.com/office/drawing/2014/main" id="{539B982C-40CA-87A8-4DBC-C2DF0DBEDBD5}"/>
              </a:ext>
            </a:extLst>
          </p:cNvPr>
          <p:cNvPicPr>
            <a:picLocks noChangeAspect="1" noChangeArrowheads="1"/>
          </p:cNvPicPr>
          <p:nvPr/>
        </p:nvPicPr>
        <p:blipFill>
          <a:blip r:embed="rId7">
            <a:extLst>
              <a:ext uri="{BEBA8EAE-BF5A-486C-A8C5-ECC9F3942E4B}">
                <a14:imgProps xmlns:a14="http://schemas.microsoft.com/office/drawing/2010/main">
                  <a14:imgLayer r:embed="rId10">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150539" y="3236366"/>
            <a:ext cx="218761" cy="218761"/>
          </a:xfrm>
          <a:prstGeom prst="rect">
            <a:avLst/>
          </a:prstGeom>
          <a:solidFill>
            <a:schemeClr val="bg2"/>
          </a:solidFill>
          <a:effectLst>
            <a:glow>
              <a:schemeClr val="accent1">
                <a:alpha val="40000"/>
              </a:schemeClr>
            </a:glow>
          </a:effectLst>
        </p:spPr>
      </p:pic>
    </p:spTree>
    <p:extLst>
      <p:ext uri="{BB962C8B-B14F-4D97-AF65-F5344CB8AC3E}">
        <p14:creationId xmlns:p14="http://schemas.microsoft.com/office/powerpoint/2010/main" val="32189818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4"/>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12</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99184"/>
          </a:xfrm>
        </p:spPr>
        <p:txBody>
          <a:bodyPr/>
          <a:lstStyle/>
          <a:p>
            <a:r>
              <a:rPr lang="en-GB" b="1" dirty="0">
                <a:latin typeface="+mj-lt"/>
              </a:rPr>
              <a:t>Use Cases with CSR + SSR</a:t>
            </a:r>
          </a:p>
        </p:txBody>
      </p:sp>
      <p:pic>
        <p:nvPicPr>
          <p:cNvPr id="22" name="Picture 4">
            <a:extLst>
              <a:ext uri="{FF2B5EF4-FFF2-40B4-BE49-F238E27FC236}">
                <a16:creationId xmlns:a16="http://schemas.microsoft.com/office/drawing/2014/main" id="{470C01E7-79CD-75B9-FF0B-41775F662EC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26" t="11484" r="33883" b="9279"/>
          <a:stretch/>
        </p:blipFill>
        <p:spPr bwMode="auto">
          <a:xfrm>
            <a:off x="209044" y="1316031"/>
            <a:ext cx="2704983" cy="2751204"/>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ular Callout 15">
            <a:extLst>
              <a:ext uri="{FF2B5EF4-FFF2-40B4-BE49-F238E27FC236}">
                <a16:creationId xmlns:a16="http://schemas.microsoft.com/office/drawing/2014/main" id="{AB270A5E-4FAA-0B4C-8110-690CCBBDE8D5}"/>
              </a:ext>
            </a:extLst>
          </p:cNvPr>
          <p:cNvSpPr/>
          <p:nvPr/>
        </p:nvSpPr>
        <p:spPr>
          <a:xfrm>
            <a:off x="4185138" y="1346866"/>
            <a:ext cx="7616954" cy="2949330"/>
          </a:xfrm>
          <a:prstGeom prst="wedgeRoundRectCallout">
            <a:avLst>
              <a:gd name="adj1" fmla="val -59073"/>
              <a:gd name="adj2" fmla="val -7245"/>
              <a:gd name="adj3" fmla="val 16667"/>
            </a:avLst>
          </a:prstGeom>
          <a:solidFill>
            <a:srgbClr val="FF414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rabicPeriod"/>
            </a:pPr>
            <a:r>
              <a:rPr lang="en-US" sz="1400" dirty="0">
                <a:solidFill>
                  <a:schemeClr val="bg1"/>
                </a:solidFill>
              </a:rPr>
              <a:t>App should have capability to search location through google map.</a:t>
            </a:r>
          </a:p>
          <a:p>
            <a:pPr marL="342900" indent="-342900">
              <a:lnSpc>
                <a:spcPct val="150000"/>
              </a:lnSpc>
              <a:buFont typeface="+mj-lt"/>
              <a:buAutoNum type="arabicPeriod"/>
            </a:pPr>
            <a:r>
              <a:rPr lang="en-US" sz="1400" dirty="0">
                <a:solidFill>
                  <a:schemeClr val="bg1"/>
                </a:solidFill>
              </a:rPr>
              <a:t>Application have 4000+ of records to display</a:t>
            </a:r>
          </a:p>
          <a:p>
            <a:pPr marL="342900" indent="-342900">
              <a:lnSpc>
                <a:spcPct val="150000"/>
              </a:lnSpc>
              <a:buFont typeface="+mj-lt"/>
              <a:buAutoNum type="arabicPeriod"/>
            </a:pPr>
            <a:r>
              <a:rPr lang="en-US" sz="1400" dirty="0">
                <a:solidFill>
                  <a:schemeClr val="bg1"/>
                </a:solidFill>
              </a:rPr>
              <a:t>Data going to be update on daily basis(24hrs)</a:t>
            </a:r>
          </a:p>
          <a:p>
            <a:pPr marL="342900" indent="-342900">
              <a:lnSpc>
                <a:spcPct val="150000"/>
              </a:lnSpc>
              <a:buFont typeface="+mj-lt"/>
              <a:buAutoNum type="arabicPeriod"/>
            </a:pPr>
            <a:r>
              <a:rPr lang="en-US" sz="1400" dirty="0">
                <a:solidFill>
                  <a:schemeClr val="bg1"/>
                </a:solidFill>
              </a:rPr>
              <a:t>SEO is key part of application. Should be able to crawlable by search engines</a:t>
            </a:r>
          </a:p>
          <a:p>
            <a:pPr marL="342900" indent="-342900">
              <a:lnSpc>
                <a:spcPct val="150000"/>
              </a:lnSpc>
              <a:buFont typeface="+mj-lt"/>
              <a:buAutoNum type="arabicPeriod"/>
            </a:pPr>
            <a:r>
              <a:rPr lang="en-US" sz="1400" dirty="0">
                <a:solidFill>
                  <a:schemeClr val="bg1"/>
                </a:solidFill>
              </a:rPr>
              <a:t>Should support localization (</a:t>
            </a:r>
            <a:r>
              <a:rPr lang="en-US" sz="1400" dirty="0" err="1">
                <a:solidFill>
                  <a:schemeClr val="bg1"/>
                </a:solidFill>
              </a:rPr>
              <a:t>en</a:t>
            </a:r>
            <a:r>
              <a:rPr lang="en-US" sz="1400" dirty="0">
                <a:solidFill>
                  <a:schemeClr val="bg1"/>
                </a:solidFill>
              </a:rPr>
              <a:t>-us, es, </a:t>
            </a:r>
            <a:r>
              <a:rPr lang="en-US" sz="1400" dirty="0" err="1">
                <a:solidFill>
                  <a:schemeClr val="bg1"/>
                </a:solidFill>
              </a:rPr>
              <a:t>fr</a:t>
            </a:r>
            <a:r>
              <a:rPr lang="en-US" sz="1400" dirty="0">
                <a:solidFill>
                  <a:schemeClr val="bg1"/>
                </a:solidFill>
              </a:rPr>
              <a:t>)</a:t>
            </a:r>
          </a:p>
          <a:p>
            <a:pPr marL="342900" indent="-342900">
              <a:lnSpc>
                <a:spcPct val="150000"/>
              </a:lnSpc>
              <a:buFont typeface="+mj-lt"/>
              <a:buAutoNum type="arabicPeriod"/>
            </a:pPr>
            <a:r>
              <a:rPr lang="en-US" sz="1400" dirty="0">
                <a:solidFill>
                  <a:schemeClr val="bg1"/>
                </a:solidFill>
              </a:rPr>
              <a:t>Low server cost</a:t>
            </a:r>
          </a:p>
        </p:txBody>
      </p:sp>
      <p:pic>
        <p:nvPicPr>
          <p:cNvPr id="1026" name="Picture 2" descr="Tick PNG - Tick Mark Symbol Transparent Pictures, Free Download - Free  Transparent PNG Logos">
            <a:extLst>
              <a:ext uri="{FF2B5EF4-FFF2-40B4-BE49-F238E27FC236}">
                <a16:creationId xmlns:a16="http://schemas.microsoft.com/office/drawing/2014/main" id="{AF4589B7-9DE6-D812-A9D9-B64D2853FA2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0284140" y="1964095"/>
            <a:ext cx="218761" cy="218761"/>
          </a:xfrm>
          <a:prstGeom prst="rect">
            <a:avLst/>
          </a:prstGeom>
          <a:solidFill>
            <a:schemeClr val="bg2"/>
          </a:solidFill>
          <a:effectLst>
            <a:glow>
              <a:schemeClr val="accent1">
                <a:alpha val="40000"/>
              </a:schemeClr>
            </a:glow>
          </a:effectLst>
        </p:spPr>
      </p:pic>
      <p:pic>
        <p:nvPicPr>
          <p:cNvPr id="8" name="Picture 2" descr="Tick PNG - Tick Mark Symbol Transparent Pictures, Free Download - Free  Transparent PNG Logos">
            <a:extLst>
              <a:ext uri="{FF2B5EF4-FFF2-40B4-BE49-F238E27FC236}">
                <a16:creationId xmlns:a16="http://schemas.microsoft.com/office/drawing/2014/main" id="{4841126D-3C68-2D8B-6283-E1D5A4E33661}"/>
              </a:ext>
            </a:extLst>
          </p:cNvPr>
          <p:cNvPicPr>
            <a:picLocks noChangeAspect="1" noChangeArrowheads="1"/>
          </p:cNvPicPr>
          <p:nvPr/>
        </p:nvPicPr>
        <p:blipFill>
          <a:blip r:embed="rId6">
            <a:extLst>
              <a:ext uri="{BEBA8EAE-BF5A-486C-A8C5-ECC9F3942E4B}">
                <a14:imgProps xmlns:a14="http://schemas.microsoft.com/office/drawing/2010/main">
                  <a14:imgLayer r:embed="rId8">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564197" y="2281958"/>
            <a:ext cx="218761" cy="218761"/>
          </a:xfrm>
          <a:prstGeom prst="rect">
            <a:avLst/>
          </a:prstGeom>
          <a:solidFill>
            <a:schemeClr val="bg2"/>
          </a:solidFill>
          <a:effectLst>
            <a:glow>
              <a:schemeClr val="accent1">
                <a:alpha val="40000"/>
              </a:schemeClr>
            </a:glow>
          </a:effectLst>
        </p:spPr>
      </p:pic>
      <p:pic>
        <p:nvPicPr>
          <p:cNvPr id="9" name="Picture 2" descr="Tick PNG - Tick Mark Symbol Transparent Pictures, Free Download - Free  Transparent PNG Logos">
            <a:extLst>
              <a:ext uri="{FF2B5EF4-FFF2-40B4-BE49-F238E27FC236}">
                <a16:creationId xmlns:a16="http://schemas.microsoft.com/office/drawing/2014/main" id="{539B982C-40CA-87A8-4DBC-C2DF0DBEDBD5}"/>
              </a:ext>
            </a:extLst>
          </p:cNvPr>
          <p:cNvPicPr>
            <a:picLocks noChangeAspect="1" noChangeArrowheads="1"/>
          </p:cNvPicPr>
          <p:nvPr/>
        </p:nvPicPr>
        <p:blipFill>
          <a:blip r:embed="rId6">
            <a:extLst>
              <a:ext uri="{BEBA8EAE-BF5A-486C-A8C5-ECC9F3942E4B}">
                <a14:imgProps xmlns:a14="http://schemas.microsoft.com/office/drawing/2010/main">
                  <a14:imgLayer r:embed="rId9">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150539" y="3236366"/>
            <a:ext cx="218761" cy="218761"/>
          </a:xfrm>
          <a:prstGeom prst="rect">
            <a:avLst/>
          </a:prstGeom>
          <a:solidFill>
            <a:schemeClr val="bg2"/>
          </a:solidFill>
          <a:effectLst>
            <a:glow>
              <a:schemeClr val="accent1">
                <a:alpha val="40000"/>
              </a:schemeClr>
            </a:glow>
          </a:effectLst>
        </p:spPr>
      </p:pic>
      <p:sp>
        <p:nvSpPr>
          <p:cNvPr id="10" name="TextBox 9">
            <a:extLst>
              <a:ext uri="{FF2B5EF4-FFF2-40B4-BE49-F238E27FC236}">
                <a16:creationId xmlns:a16="http://schemas.microsoft.com/office/drawing/2014/main" id="{5D18DDE4-3058-54C5-F73E-35B384F2D453}"/>
              </a:ext>
            </a:extLst>
          </p:cNvPr>
          <p:cNvSpPr txBox="1"/>
          <p:nvPr/>
        </p:nvSpPr>
        <p:spPr>
          <a:xfrm>
            <a:off x="9154158" y="5751770"/>
            <a:ext cx="2647934" cy="342749"/>
          </a:xfrm>
          <a:prstGeom prst="rect">
            <a:avLst/>
          </a:prstGeom>
          <a:noFill/>
        </p:spPr>
        <p:txBody>
          <a:bodyPr wrap="square" lIns="91440" tIns="0" rIns="91440" bIns="45720" rtlCol="0" anchor="t">
            <a:noAutofit/>
          </a:bodyPr>
          <a:lstStyle/>
          <a:p>
            <a:pPr algn="ctr">
              <a:lnSpc>
                <a:spcPct val="130000"/>
              </a:lnSpc>
            </a:pPr>
            <a:r>
              <a:rPr lang="en-US" sz="1400" b="1" dirty="0">
                <a:latin typeface="+mj-lt"/>
              </a:rPr>
              <a:t>SSR – Server-Side Rendering</a:t>
            </a:r>
            <a:endParaRPr lang="en-US" sz="1400" dirty="0">
              <a:latin typeface="+mj-lt"/>
            </a:endParaRPr>
          </a:p>
        </p:txBody>
      </p:sp>
      <p:pic>
        <p:nvPicPr>
          <p:cNvPr id="11" name="Picture 4">
            <a:extLst>
              <a:ext uri="{FF2B5EF4-FFF2-40B4-BE49-F238E27FC236}">
                <a16:creationId xmlns:a16="http://schemas.microsoft.com/office/drawing/2014/main" id="{2C45B790-CB4B-1D7A-37BC-226CCAD8FB7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0141358" y="4698200"/>
            <a:ext cx="883270" cy="88327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Tick PNG - Tick Mark Symbol Transparent Pictures, Free Download - Free  Transparent PNG Logos">
            <a:extLst>
              <a:ext uri="{FF2B5EF4-FFF2-40B4-BE49-F238E27FC236}">
                <a16:creationId xmlns:a16="http://schemas.microsoft.com/office/drawing/2014/main" id="{C76A3828-3DD7-BA07-271E-CF94C4BE3AA0}"/>
              </a:ext>
            </a:extLst>
          </p:cNvPr>
          <p:cNvPicPr>
            <a:picLocks noChangeAspect="1" noChangeArrowheads="1"/>
          </p:cNvPicPr>
          <p:nvPr/>
        </p:nvPicPr>
        <p:blipFill>
          <a:blip r:embed="rId6">
            <a:extLst>
              <a:ext uri="{BEBA8EAE-BF5A-486C-A8C5-ECC9F3942E4B}">
                <a14:imgProps xmlns:a14="http://schemas.microsoft.com/office/drawing/2010/main">
                  <a14:imgLayer r:embed="rId8">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1195497" y="2937203"/>
            <a:ext cx="218761" cy="218761"/>
          </a:xfrm>
          <a:prstGeom prst="rect">
            <a:avLst/>
          </a:prstGeom>
          <a:solidFill>
            <a:schemeClr val="bg2"/>
          </a:solidFill>
          <a:effectLst>
            <a:glow>
              <a:schemeClr val="accent1">
                <a:alpha val="40000"/>
              </a:schemeClr>
            </a:glow>
          </a:effectLst>
        </p:spPr>
      </p:pic>
      <p:sp>
        <p:nvSpPr>
          <p:cNvPr id="13" name="TextBox 12">
            <a:extLst>
              <a:ext uri="{FF2B5EF4-FFF2-40B4-BE49-F238E27FC236}">
                <a16:creationId xmlns:a16="http://schemas.microsoft.com/office/drawing/2014/main" id="{21246AA0-8EC4-12B2-3FFB-27199FC4E978}"/>
              </a:ext>
            </a:extLst>
          </p:cNvPr>
          <p:cNvSpPr txBox="1"/>
          <p:nvPr/>
        </p:nvSpPr>
        <p:spPr>
          <a:xfrm>
            <a:off x="5916263"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CSR – Client-Side Rendering</a:t>
            </a:r>
            <a:endParaRPr lang="en-US" sz="1400" dirty="0">
              <a:latin typeface="+mj-lt"/>
            </a:endParaRPr>
          </a:p>
        </p:txBody>
      </p:sp>
      <p:pic>
        <p:nvPicPr>
          <p:cNvPr id="14" name="Picture 2">
            <a:extLst>
              <a:ext uri="{FF2B5EF4-FFF2-40B4-BE49-F238E27FC236}">
                <a16:creationId xmlns:a16="http://schemas.microsoft.com/office/drawing/2014/main" id="{6D9BA9D2-D76E-C44D-3D95-2D4DFE9AC40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884870" y="4832329"/>
            <a:ext cx="883270" cy="673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0051120"/>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4"/>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13</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99184"/>
          </a:xfrm>
        </p:spPr>
        <p:txBody>
          <a:bodyPr/>
          <a:lstStyle/>
          <a:p>
            <a:r>
              <a:rPr lang="en-GB" b="1" dirty="0">
                <a:latin typeface="+mj-lt"/>
              </a:rPr>
              <a:t>Use Cases with CSR + SSG</a:t>
            </a:r>
          </a:p>
        </p:txBody>
      </p:sp>
      <p:pic>
        <p:nvPicPr>
          <p:cNvPr id="22" name="Picture 4">
            <a:extLst>
              <a:ext uri="{FF2B5EF4-FFF2-40B4-BE49-F238E27FC236}">
                <a16:creationId xmlns:a16="http://schemas.microsoft.com/office/drawing/2014/main" id="{470C01E7-79CD-75B9-FF0B-41775F662EC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26" t="11484" r="33883" b="9279"/>
          <a:stretch/>
        </p:blipFill>
        <p:spPr bwMode="auto">
          <a:xfrm>
            <a:off x="209044" y="1316031"/>
            <a:ext cx="2704983" cy="2751204"/>
          </a:xfrm>
          <a:prstGeom prst="rect">
            <a:avLst/>
          </a:prstGeom>
          <a:noFill/>
          <a:extLst>
            <a:ext uri="{909E8E84-426E-40DD-AFC4-6F175D3DCCD1}">
              <a14:hiddenFill xmlns:a14="http://schemas.microsoft.com/office/drawing/2010/main">
                <a:solidFill>
                  <a:srgbClr val="FFFFFF"/>
                </a:solidFill>
              </a14:hiddenFill>
            </a:ext>
          </a:extLst>
        </p:spPr>
      </p:pic>
      <p:sp>
        <p:nvSpPr>
          <p:cNvPr id="16" name="Rounded Rectangular Callout 15">
            <a:extLst>
              <a:ext uri="{FF2B5EF4-FFF2-40B4-BE49-F238E27FC236}">
                <a16:creationId xmlns:a16="http://schemas.microsoft.com/office/drawing/2014/main" id="{AB270A5E-4FAA-0B4C-8110-690CCBBDE8D5}"/>
              </a:ext>
            </a:extLst>
          </p:cNvPr>
          <p:cNvSpPr/>
          <p:nvPr/>
        </p:nvSpPr>
        <p:spPr>
          <a:xfrm>
            <a:off x="4185138" y="1346866"/>
            <a:ext cx="7616954" cy="2949330"/>
          </a:xfrm>
          <a:prstGeom prst="wedgeRoundRectCallout">
            <a:avLst>
              <a:gd name="adj1" fmla="val -59073"/>
              <a:gd name="adj2" fmla="val -7245"/>
              <a:gd name="adj3" fmla="val 16667"/>
            </a:avLst>
          </a:prstGeom>
          <a:solidFill>
            <a:srgbClr val="FF414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rabicPeriod"/>
            </a:pPr>
            <a:r>
              <a:rPr lang="en-US" sz="1400" dirty="0">
                <a:solidFill>
                  <a:schemeClr val="bg1"/>
                </a:solidFill>
              </a:rPr>
              <a:t>App should have capability to search location through google map.</a:t>
            </a:r>
          </a:p>
          <a:p>
            <a:pPr marL="342900" indent="-342900">
              <a:lnSpc>
                <a:spcPct val="150000"/>
              </a:lnSpc>
              <a:buFont typeface="+mj-lt"/>
              <a:buAutoNum type="arabicPeriod"/>
            </a:pPr>
            <a:r>
              <a:rPr lang="en-US" sz="1400" dirty="0">
                <a:solidFill>
                  <a:schemeClr val="bg1"/>
                </a:solidFill>
              </a:rPr>
              <a:t>Application have 4000+ of records to display</a:t>
            </a:r>
          </a:p>
          <a:p>
            <a:pPr marL="342900" indent="-342900">
              <a:lnSpc>
                <a:spcPct val="150000"/>
              </a:lnSpc>
              <a:buFont typeface="+mj-lt"/>
              <a:buAutoNum type="arabicPeriod"/>
            </a:pPr>
            <a:r>
              <a:rPr lang="en-US" sz="1400" dirty="0">
                <a:solidFill>
                  <a:schemeClr val="bg1"/>
                </a:solidFill>
              </a:rPr>
              <a:t>Data going to be update on daily basis(24hrs)</a:t>
            </a:r>
          </a:p>
          <a:p>
            <a:pPr marL="342900" indent="-342900">
              <a:lnSpc>
                <a:spcPct val="150000"/>
              </a:lnSpc>
              <a:buFont typeface="+mj-lt"/>
              <a:buAutoNum type="arabicPeriod"/>
            </a:pPr>
            <a:r>
              <a:rPr lang="en-US" sz="1400" dirty="0">
                <a:solidFill>
                  <a:schemeClr val="bg1"/>
                </a:solidFill>
              </a:rPr>
              <a:t>SEO is key part of application. Should be able to crawlable by search engines</a:t>
            </a:r>
          </a:p>
          <a:p>
            <a:pPr marL="342900" indent="-342900">
              <a:lnSpc>
                <a:spcPct val="150000"/>
              </a:lnSpc>
              <a:buFont typeface="+mj-lt"/>
              <a:buAutoNum type="arabicPeriod"/>
            </a:pPr>
            <a:r>
              <a:rPr lang="en-US" sz="1400" dirty="0">
                <a:solidFill>
                  <a:schemeClr val="bg1"/>
                </a:solidFill>
              </a:rPr>
              <a:t>Should support localization (</a:t>
            </a:r>
            <a:r>
              <a:rPr lang="en-US" sz="1400" dirty="0" err="1">
                <a:solidFill>
                  <a:schemeClr val="bg1"/>
                </a:solidFill>
              </a:rPr>
              <a:t>en</a:t>
            </a:r>
            <a:r>
              <a:rPr lang="en-US" sz="1400" dirty="0">
                <a:solidFill>
                  <a:schemeClr val="bg1"/>
                </a:solidFill>
              </a:rPr>
              <a:t>-us, es, </a:t>
            </a:r>
            <a:r>
              <a:rPr lang="en-US" sz="1400" dirty="0" err="1">
                <a:solidFill>
                  <a:schemeClr val="bg1"/>
                </a:solidFill>
              </a:rPr>
              <a:t>fr</a:t>
            </a:r>
            <a:r>
              <a:rPr lang="en-US" sz="1400" dirty="0">
                <a:solidFill>
                  <a:schemeClr val="bg1"/>
                </a:solidFill>
              </a:rPr>
              <a:t>)</a:t>
            </a:r>
          </a:p>
          <a:p>
            <a:pPr marL="342900" indent="-342900">
              <a:lnSpc>
                <a:spcPct val="150000"/>
              </a:lnSpc>
              <a:buFont typeface="+mj-lt"/>
              <a:buAutoNum type="arabicPeriod"/>
            </a:pPr>
            <a:r>
              <a:rPr lang="en-US" sz="1400" dirty="0">
                <a:solidFill>
                  <a:schemeClr val="bg1"/>
                </a:solidFill>
              </a:rPr>
              <a:t>Low server cost</a:t>
            </a:r>
          </a:p>
        </p:txBody>
      </p:sp>
      <p:pic>
        <p:nvPicPr>
          <p:cNvPr id="1026" name="Picture 2" descr="Tick PNG - Tick Mark Symbol Transparent Pictures, Free Download - Free  Transparent PNG Logos">
            <a:extLst>
              <a:ext uri="{FF2B5EF4-FFF2-40B4-BE49-F238E27FC236}">
                <a16:creationId xmlns:a16="http://schemas.microsoft.com/office/drawing/2014/main" id="{AF4589B7-9DE6-D812-A9D9-B64D2853FA29}"/>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0284140" y="1964095"/>
            <a:ext cx="218761" cy="218761"/>
          </a:xfrm>
          <a:prstGeom prst="rect">
            <a:avLst/>
          </a:prstGeom>
          <a:solidFill>
            <a:schemeClr val="bg2"/>
          </a:solidFill>
          <a:effectLst>
            <a:glow>
              <a:schemeClr val="accent1">
                <a:alpha val="40000"/>
              </a:schemeClr>
            </a:glow>
          </a:effectLst>
        </p:spPr>
      </p:pic>
      <p:pic>
        <p:nvPicPr>
          <p:cNvPr id="8" name="Picture 2" descr="Tick PNG - Tick Mark Symbol Transparent Pictures, Free Download - Free  Transparent PNG Logos">
            <a:extLst>
              <a:ext uri="{FF2B5EF4-FFF2-40B4-BE49-F238E27FC236}">
                <a16:creationId xmlns:a16="http://schemas.microsoft.com/office/drawing/2014/main" id="{4841126D-3C68-2D8B-6283-E1D5A4E33661}"/>
              </a:ext>
            </a:extLst>
          </p:cNvPr>
          <p:cNvPicPr>
            <a:picLocks noChangeAspect="1" noChangeArrowheads="1"/>
          </p:cNvPicPr>
          <p:nvPr/>
        </p:nvPicPr>
        <p:blipFill>
          <a:blip r:embed="rId6">
            <a:extLst>
              <a:ext uri="{BEBA8EAE-BF5A-486C-A8C5-ECC9F3942E4B}">
                <a14:imgProps xmlns:a14="http://schemas.microsoft.com/office/drawing/2010/main">
                  <a14:imgLayer r:embed="rId8">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564197" y="2281958"/>
            <a:ext cx="218761" cy="218761"/>
          </a:xfrm>
          <a:prstGeom prst="rect">
            <a:avLst/>
          </a:prstGeom>
          <a:solidFill>
            <a:schemeClr val="bg2"/>
          </a:solidFill>
          <a:effectLst>
            <a:glow>
              <a:schemeClr val="accent1">
                <a:alpha val="40000"/>
              </a:schemeClr>
            </a:glow>
          </a:effectLst>
        </p:spPr>
      </p:pic>
      <p:pic>
        <p:nvPicPr>
          <p:cNvPr id="9" name="Picture 2" descr="Tick PNG - Tick Mark Symbol Transparent Pictures, Free Download - Free  Transparent PNG Logos">
            <a:extLst>
              <a:ext uri="{FF2B5EF4-FFF2-40B4-BE49-F238E27FC236}">
                <a16:creationId xmlns:a16="http://schemas.microsoft.com/office/drawing/2014/main" id="{539B982C-40CA-87A8-4DBC-C2DF0DBEDBD5}"/>
              </a:ext>
            </a:extLst>
          </p:cNvPr>
          <p:cNvPicPr>
            <a:picLocks noChangeAspect="1" noChangeArrowheads="1"/>
          </p:cNvPicPr>
          <p:nvPr/>
        </p:nvPicPr>
        <p:blipFill>
          <a:blip r:embed="rId6">
            <a:extLst>
              <a:ext uri="{BEBA8EAE-BF5A-486C-A8C5-ECC9F3942E4B}">
                <a14:imgProps xmlns:a14="http://schemas.microsoft.com/office/drawing/2010/main">
                  <a14:imgLayer r:embed="rId9">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150539" y="3236366"/>
            <a:ext cx="218761" cy="218761"/>
          </a:xfrm>
          <a:prstGeom prst="rect">
            <a:avLst/>
          </a:prstGeom>
          <a:solidFill>
            <a:schemeClr val="bg2"/>
          </a:solidFill>
          <a:effectLst>
            <a:glow>
              <a:schemeClr val="accent1">
                <a:alpha val="40000"/>
              </a:schemeClr>
            </a:glow>
          </a:effectLst>
        </p:spPr>
      </p:pic>
      <p:pic>
        <p:nvPicPr>
          <p:cNvPr id="12" name="Picture 2" descr="Tick PNG - Tick Mark Symbol Transparent Pictures, Free Download - Free  Transparent PNG Logos">
            <a:extLst>
              <a:ext uri="{FF2B5EF4-FFF2-40B4-BE49-F238E27FC236}">
                <a16:creationId xmlns:a16="http://schemas.microsoft.com/office/drawing/2014/main" id="{C76A3828-3DD7-BA07-271E-CF94C4BE3AA0}"/>
              </a:ext>
            </a:extLst>
          </p:cNvPr>
          <p:cNvPicPr>
            <a:picLocks noChangeAspect="1" noChangeArrowheads="1"/>
          </p:cNvPicPr>
          <p:nvPr/>
        </p:nvPicPr>
        <p:blipFill>
          <a:blip r:embed="rId6">
            <a:extLst>
              <a:ext uri="{BEBA8EAE-BF5A-486C-A8C5-ECC9F3942E4B}">
                <a14:imgProps xmlns:a14="http://schemas.microsoft.com/office/drawing/2010/main">
                  <a14:imgLayer r:embed="rId8">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1195497" y="2937203"/>
            <a:ext cx="218761" cy="218761"/>
          </a:xfrm>
          <a:prstGeom prst="rect">
            <a:avLst/>
          </a:prstGeom>
          <a:solidFill>
            <a:schemeClr val="bg2"/>
          </a:solidFill>
          <a:effectLst>
            <a:glow>
              <a:schemeClr val="accent1">
                <a:alpha val="40000"/>
              </a:schemeClr>
            </a:glow>
          </a:effectLst>
        </p:spPr>
      </p:pic>
      <p:sp>
        <p:nvSpPr>
          <p:cNvPr id="13" name="TextBox 12">
            <a:extLst>
              <a:ext uri="{FF2B5EF4-FFF2-40B4-BE49-F238E27FC236}">
                <a16:creationId xmlns:a16="http://schemas.microsoft.com/office/drawing/2014/main" id="{75D26AC5-F29C-118F-1E60-79FA228C6677}"/>
              </a:ext>
            </a:extLst>
          </p:cNvPr>
          <p:cNvSpPr txBox="1"/>
          <p:nvPr/>
        </p:nvSpPr>
        <p:spPr>
          <a:xfrm>
            <a:off x="5502605"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CSR – Client-Side Rendering</a:t>
            </a:r>
            <a:endParaRPr lang="en-US" sz="1400" dirty="0">
              <a:latin typeface="+mj-lt"/>
            </a:endParaRPr>
          </a:p>
        </p:txBody>
      </p:sp>
      <p:pic>
        <p:nvPicPr>
          <p:cNvPr id="14" name="Picture 2">
            <a:extLst>
              <a:ext uri="{FF2B5EF4-FFF2-40B4-BE49-F238E27FC236}">
                <a16:creationId xmlns:a16="http://schemas.microsoft.com/office/drawing/2014/main" id="{77C261E7-7973-7A42-049F-276E674E312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6471212" y="4832329"/>
            <a:ext cx="883270" cy="673622"/>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41BE8331-0275-48A2-01E4-DD6FBA33F597}"/>
              </a:ext>
            </a:extLst>
          </p:cNvPr>
          <p:cNvSpPr txBox="1"/>
          <p:nvPr/>
        </p:nvSpPr>
        <p:spPr>
          <a:xfrm>
            <a:off x="9154158" y="5749169"/>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SSG – Static Generation</a:t>
            </a:r>
            <a:endParaRPr lang="en-US" sz="1400" dirty="0">
              <a:latin typeface="+mj-lt"/>
            </a:endParaRPr>
          </a:p>
        </p:txBody>
      </p:sp>
      <p:pic>
        <p:nvPicPr>
          <p:cNvPr id="17" name="Picture 6">
            <a:extLst>
              <a:ext uri="{FF2B5EF4-FFF2-40B4-BE49-F238E27FC236}">
                <a16:creationId xmlns:a16="http://schemas.microsoft.com/office/drawing/2014/main" id="{F1C12491-D319-7BC4-5697-D4CB114325FD}"/>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26331" b="23315"/>
          <a:stretch/>
        </p:blipFill>
        <p:spPr bwMode="auto">
          <a:xfrm>
            <a:off x="9782975" y="4835590"/>
            <a:ext cx="1236031" cy="620717"/>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Tick PNG - Tick Mark Symbol Transparent Pictures, Free Download - Free  Transparent PNG Logos">
            <a:extLst>
              <a:ext uri="{FF2B5EF4-FFF2-40B4-BE49-F238E27FC236}">
                <a16:creationId xmlns:a16="http://schemas.microsoft.com/office/drawing/2014/main" id="{351E602E-777D-D56E-30F7-97F0C301C598}"/>
              </a:ext>
            </a:extLst>
          </p:cNvPr>
          <p:cNvPicPr>
            <a:picLocks noChangeAspect="1" noChangeArrowheads="1"/>
          </p:cNvPicPr>
          <p:nvPr/>
        </p:nvPicPr>
        <p:blipFill>
          <a:blip r:embed="rId6">
            <a:extLst>
              <a:ext uri="{BEBA8EAE-BF5A-486C-A8C5-ECC9F3942E4B}">
                <a14:imgProps xmlns:a14="http://schemas.microsoft.com/office/drawing/2010/main">
                  <a14:imgLayer r:embed="rId9">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6103547" y="3562937"/>
            <a:ext cx="218761" cy="218761"/>
          </a:xfrm>
          <a:prstGeom prst="rect">
            <a:avLst/>
          </a:prstGeom>
          <a:solidFill>
            <a:schemeClr val="bg2"/>
          </a:solidFill>
          <a:effectLst>
            <a:glow>
              <a:schemeClr val="accent1">
                <a:alpha val="40000"/>
              </a:schemeClr>
            </a:glow>
          </a:effectLst>
        </p:spPr>
      </p:pic>
    </p:spTree>
    <p:extLst>
      <p:ext uri="{BB962C8B-B14F-4D97-AF65-F5344CB8AC3E}">
        <p14:creationId xmlns:p14="http://schemas.microsoft.com/office/powerpoint/2010/main" val="660924816"/>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4"/>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a:xfrm>
            <a:off x="11545355" y="6309360"/>
            <a:ext cx="274320" cy="92333"/>
          </a:xfrm>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14</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99184"/>
          </a:xfrm>
        </p:spPr>
        <p:txBody>
          <a:bodyPr/>
          <a:lstStyle/>
          <a:p>
            <a:r>
              <a:rPr lang="en-GB" b="1" dirty="0">
                <a:latin typeface="+mj-lt"/>
              </a:rPr>
              <a:t>Use Cases with CSR + ISG</a:t>
            </a:r>
          </a:p>
        </p:txBody>
      </p:sp>
      <p:pic>
        <p:nvPicPr>
          <p:cNvPr id="22" name="Picture 4">
            <a:extLst>
              <a:ext uri="{FF2B5EF4-FFF2-40B4-BE49-F238E27FC236}">
                <a16:creationId xmlns:a16="http://schemas.microsoft.com/office/drawing/2014/main" id="{470C01E7-79CD-75B9-FF0B-41775F662EC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7426" t="11484" r="33883" b="9279"/>
          <a:stretch/>
        </p:blipFill>
        <p:spPr bwMode="auto">
          <a:xfrm>
            <a:off x="209044" y="1316031"/>
            <a:ext cx="2704983" cy="2751204"/>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2A3E317C-1FA5-19DD-55A2-6F14A162A3E9}"/>
              </a:ext>
            </a:extLst>
          </p:cNvPr>
          <p:cNvSpPr txBox="1"/>
          <p:nvPr/>
        </p:nvSpPr>
        <p:spPr>
          <a:xfrm>
            <a:off x="5105042" y="5771936"/>
            <a:ext cx="2647934" cy="293518"/>
          </a:xfrm>
          <a:prstGeom prst="rect">
            <a:avLst/>
          </a:prstGeom>
          <a:noFill/>
        </p:spPr>
        <p:txBody>
          <a:bodyPr wrap="square" lIns="91440" tIns="0" rIns="91440" bIns="45720" rtlCol="0" anchor="t">
            <a:noAutofit/>
          </a:bodyPr>
          <a:lstStyle/>
          <a:p>
            <a:pPr algn="ctr">
              <a:lnSpc>
                <a:spcPct val="130000"/>
              </a:lnSpc>
            </a:pPr>
            <a:r>
              <a:rPr lang="en-US" sz="1400" b="1" dirty="0">
                <a:latin typeface="+mj-lt"/>
              </a:rPr>
              <a:t>CSR – Client-Side Rendering</a:t>
            </a:r>
            <a:endParaRPr lang="en-US" sz="1400" dirty="0">
              <a:latin typeface="+mj-lt"/>
            </a:endParaRPr>
          </a:p>
        </p:txBody>
      </p:sp>
      <p:pic>
        <p:nvPicPr>
          <p:cNvPr id="24" name="Picture 2">
            <a:extLst>
              <a:ext uri="{FF2B5EF4-FFF2-40B4-BE49-F238E27FC236}">
                <a16:creationId xmlns:a16="http://schemas.microsoft.com/office/drawing/2014/main" id="{DCD81999-540C-978C-42F1-08F0DDAC71F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73649" y="4837512"/>
            <a:ext cx="883270" cy="673622"/>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F1966C0B-E0EE-8AC3-E18A-96679B59C0BE}"/>
              </a:ext>
            </a:extLst>
          </p:cNvPr>
          <p:cNvSpPr txBox="1"/>
          <p:nvPr/>
        </p:nvSpPr>
        <p:spPr>
          <a:xfrm>
            <a:off x="8846541" y="5774537"/>
            <a:ext cx="2647934" cy="627156"/>
          </a:xfrm>
          <a:prstGeom prst="rect">
            <a:avLst/>
          </a:prstGeom>
          <a:noFill/>
        </p:spPr>
        <p:txBody>
          <a:bodyPr wrap="square" lIns="91440" tIns="0" rIns="91440" bIns="45720" rtlCol="0" anchor="t">
            <a:noAutofit/>
          </a:bodyPr>
          <a:lstStyle/>
          <a:p>
            <a:pPr algn="ctr">
              <a:lnSpc>
                <a:spcPct val="130000"/>
              </a:lnSpc>
            </a:pPr>
            <a:r>
              <a:rPr lang="en-US" sz="1400" b="1" dirty="0">
                <a:latin typeface="+mj-lt"/>
              </a:rPr>
              <a:t>ISG/ISR – Incremental Site Generation/Regeneration</a:t>
            </a:r>
            <a:endParaRPr lang="en-US" sz="1400" dirty="0">
              <a:latin typeface="+mj-lt"/>
            </a:endParaRPr>
          </a:p>
        </p:txBody>
      </p:sp>
      <p:pic>
        <p:nvPicPr>
          <p:cNvPr id="16" name="Picture 10" descr="What is Continuous Deployment? An Essential Guide for Beginners">
            <a:extLst>
              <a:ext uri="{FF2B5EF4-FFF2-40B4-BE49-F238E27FC236}">
                <a16:creationId xmlns:a16="http://schemas.microsoft.com/office/drawing/2014/main" id="{75CCE61A-9BE8-33FC-FFDE-669CEE9E676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521408" y="4654404"/>
            <a:ext cx="1146271" cy="917017"/>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ular Callout 2">
            <a:extLst>
              <a:ext uri="{FF2B5EF4-FFF2-40B4-BE49-F238E27FC236}">
                <a16:creationId xmlns:a16="http://schemas.microsoft.com/office/drawing/2014/main" id="{161975EB-D61F-4262-AA4E-37C394A486A6}"/>
              </a:ext>
            </a:extLst>
          </p:cNvPr>
          <p:cNvSpPr/>
          <p:nvPr/>
        </p:nvSpPr>
        <p:spPr>
          <a:xfrm>
            <a:off x="4185138" y="1346866"/>
            <a:ext cx="7616954" cy="2949330"/>
          </a:xfrm>
          <a:prstGeom prst="wedgeRoundRectCallout">
            <a:avLst>
              <a:gd name="adj1" fmla="val -59073"/>
              <a:gd name="adj2" fmla="val -7245"/>
              <a:gd name="adj3" fmla="val 16667"/>
            </a:avLst>
          </a:prstGeom>
          <a:solidFill>
            <a:srgbClr val="FF414F"/>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lnSpc>
                <a:spcPct val="150000"/>
              </a:lnSpc>
              <a:buFont typeface="+mj-lt"/>
              <a:buAutoNum type="arabicPeriod"/>
            </a:pPr>
            <a:r>
              <a:rPr lang="en-US" sz="1400" dirty="0">
                <a:solidFill>
                  <a:schemeClr val="bg1"/>
                </a:solidFill>
              </a:rPr>
              <a:t>App should have capability to search location through google map.</a:t>
            </a:r>
          </a:p>
          <a:p>
            <a:pPr marL="342900" indent="-342900">
              <a:lnSpc>
                <a:spcPct val="150000"/>
              </a:lnSpc>
              <a:buFont typeface="+mj-lt"/>
              <a:buAutoNum type="arabicPeriod"/>
            </a:pPr>
            <a:r>
              <a:rPr lang="en-US" sz="1400" dirty="0">
                <a:solidFill>
                  <a:schemeClr val="bg1"/>
                </a:solidFill>
              </a:rPr>
              <a:t>Application have 4000+ of records to display</a:t>
            </a:r>
          </a:p>
          <a:p>
            <a:pPr marL="342900" indent="-342900">
              <a:lnSpc>
                <a:spcPct val="150000"/>
              </a:lnSpc>
              <a:buFont typeface="+mj-lt"/>
              <a:buAutoNum type="arabicPeriod"/>
            </a:pPr>
            <a:r>
              <a:rPr lang="en-US" sz="1400" dirty="0">
                <a:solidFill>
                  <a:schemeClr val="bg1"/>
                </a:solidFill>
              </a:rPr>
              <a:t>Data going to be update on daily basis(24hrs)</a:t>
            </a:r>
          </a:p>
          <a:p>
            <a:pPr marL="342900" indent="-342900">
              <a:lnSpc>
                <a:spcPct val="150000"/>
              </a:lnSpc>
              <a:buFont typeface="+mj-lt"/>
              <a:buAutoNum type="arabicPeriod"/>
            </a:pPr>
            <a:r>
              <a:rPr lang="en-US" sz="1400" dirty="0">
                <a:solidFill>
                  <a:schemeClr val="bg1"/>
                </a:solidFill>
              </a:rPr>
              <a:t>SEO is key part of application. Should be able to crawlable by search engines</a:t>
            </a:r>
          </a:p>
          <a:p>
            <a:pPr marL="342900" indent="-342900">
              <a:lnSpc>
                <a:spcPct val="150000"/>
              </a:lnSpc>
              <a:buFont typeface="+mj-lt"/>
              <a:buAutoNum type="arabicPeriod"/>
            </a:pPr>
            <a:r>
              <a:rPr lang="en-US" sz="1400" dirty="0">
                <a:solidFill>
                  <a:schemeClr val="bg1"/>
                </a:solidFill>
              </a:rPr>
              <a:t>Should support localization (</a:t>
            </a:r>
            <a:r>
              <a:rPr lang="en-US" sz="1400" dirty="0" err="1">
                <a:solidFill>
                  <a:schemeClr val="bg1"/>
                </a:solidFill>
              </a:rPr>
              <a:t>en</a:t>
            </a:r>
            <a:r>
              <a:rPr lang="en-US" sz="1400" dirty="0">
                <a:solidFill>
                  <a:schemeClr val="bg1"/>
                </a:solidFill>
              </a:rPr>
              <a:t>-us, es, </a:t>
            </a:r>
            <a:r>
              <a:rPr lang="en-US" sz="1400" dirty="0" err="1">
                <a:solidFill>
                  <a:schemeClr val="bg1"/>
                </a:solidFill>
              </a:rPr>
              <a:t>fr</a:t>
            </a:r>
            <a:r>
              <a:rPr lang="en-US" sz="1400" dirty="0">
                <a:solidFill>
                  <a:schemeClr val="bg1"/>
                </a:solidFill>
              </a:rPr>
              <a:t>)</a:t>
            </a:r>
          </a:p>
          <a:p>
            <a:pPr marL="342900" indent="-342900">
              <a:lnSpc>
                <a:spcPct val="150000"/>
              </a:lnSpc>
              <a:buFont typeface="+mj-lt"/>
              <a:buAutoNum type="arabicPeriod"/>
            </a:pPr>
            <a:r>
              <a:rPr lang="en-US" sz="1400" dirty="0">
                <a:solidFill>
                  <a:schemeClr val="bg1"/>
                </a:solidFill>
              </a:rPr>
              <a:t>Low server cost</a:t>
            </a:r>
          </a:p>
        </p:txBody>
      </p:sp>
      <p:pic>
        <p:nvPicPr>
          <p:cNvPr id="7" name="Picture 2" descr="Tick PNG - Tick Mark Symbol Transparent Pictures, Free Download - Free  Transparent PNG Logos">
            <a:extLst>
              <a:ext uri="{FF2B5EF4-FFF2-40B4-BE49-F238E27FC236}">
                <a16:creationId xmlns:a16="http://schemas.microsoft.com/office/drawing/2014/main" id="{4BC69813-48D7-5749-9BD0-8E60011941D5}"/>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0284140" y="1964095"/>
            <a:ext cx="218761" cy="218761"/>
          </a:xfrm>
          <a:prstGeom prst="rect">
            <a:avLst/>
          </a:prstGeom>
          <a:solidFill>
            <a:schemeClr val="bg2"/>
          </a:solidFill>
          <a:effectLst>
            <a:glow>
              <a:schemeClr val="accent1">
                <a:alpha val="40000"/>
              </a:schemeClr>
            </a:glow>
          </a:effectLst>
        </p:spPr>
      </p:pic>
      <p:pic>
        <p:nvPicPr>
          <p:cNvPr id="8" name="Picture 2" descr="Tick PNG - Tick Mark Symbol Transparent Pictures, Free Download - Free  Transparent PNG Logos">
            <a:extLst>
              <a:ext uri="{FF2B5EF4-FFF2-40B4-BE49-F238E27FC236}">
                <a16:creationId xmlns:a16="http://schemas.microsoft.com/office/drawing/2014/main" id="{ED97AD23-797E-0C57-92F7-BA9B14CA9BC4}"/>
              </a:ext>
            </a:extLst>
          </p:cNvPr>
          <p:cNvPicPr>
            <a:picLocks noChangeAspect="1" noChangeArrowheads="1"/>
          </p:cNvPicPr>
          <p:nvPr/>
        </p:nvPicPr>
        <p:blipFill>
          <a:blip r:embed="rId8">
            <a:extLst>
              <a:ext uri="{BEBA8EAE-BF5A-486C-A8C5-ECC9F3942E4B}">
                <a14:imgProps xmlns:a14="http://schemas.microsoft.com/office/drawing/2010/main">
                  <a14:imgLayer r:embed="rId10">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564197" y="2281958"/>
            <a:ext cx="218761" cy="218761"/>
          </a:xfrm>
          <a:prstGeom prst="rect">
            <a:avLst/>
          </a:prstGeom>
          <a:solidFill>
            <a:schemeClr val="bg2"/>
          </a:solidFill>
          <a:effectLst>
            <a:glow>
              <a:schemeClr val="accent1">
                <a:alpha val="40000"/>
              </a:schemeClr>
            </a:glow>
          </a:effectLst>
        </p:spPr>
      </p:pic>
      <p:pic>
        <p:nvPicPr>
          <p:cNvPr id="9" name="Picture 2" descr="Tick PNG - Tick Mark Symbol Transparent Pictures, Free Download - Free  Transparent PNG Logos">
            <a:extLst>
              <a:ext uri="{FF2B5EF4-FFF2-40B4-BE49-F238E27FC236}">
                <a16:creationId xmlns:a16="http://schemas.microsoft.com/office/drawing/2014/main" id="{3A7F3298-14FB-AE64-230E-59993F6290C0}"/>
              </a:ext>
            </a:extLst>
          </p:cNvPr>
          <p:cNvPicPr>
            <a:picLocks noChangeAspect="1" noChangeArrowheads="1"/>
          </p:cNvPicPr>
          <p:nvPr/>
        </p:nvPicPr>
        <p:blipFill>
          <a:blip r:embed="rId8">
            <a:extLst>
              <a:ext uri="{BEBA8EAE-BF5A-486C-A8C5-ECC9F3942E4B}">
                <a14:imgProps xmlns:a14="http://schemas.microsoft.com/office/drawing/2010/main">
                  <a14:imgLayer r:embed="rId11">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150539" y="3236366"/>
            <a:ext cx="218761" cy="218761"/>
          </a:xfrm>
          <a:prstGeom prst="rect">
            <a:avLst/>
          </a:prstGeom>
          <a:solidFill>
            <a:schemeClr val="bg2"/>
          </a:solidFill>
          <a:effectLst>
            <a:glow>
              <a:schemeClr val="accent1">
                <a:alpha val="40000"/>
              </a:schemeClr>
            </a:glow>
          </a:effectLst>
        </p:spPr>
      </p:pic>
      <p:pic>
        <p:nvPicPr>
          <p:cNvPr id="10" name="Picture 2" descr="Tick PNG - Tick Mark Symbol Transparent Pictures, Free Download - Free  Transparent PNG Logos">
            <a:extLst>
              <a:ext uri="{FF2B5EF4-FFF2-40B4-BE49-F238E27FC236}">
                <a16:creationId xmlns:a16="http://schemas.microsoft.com/office/drawing/2014/main" id="{491B7940-9662-90A3-7054-76913EC16CED}"/>
              </a:ext>
            </a:extLst>
          </p:cNvPr>
          <p:cNvPicPr>
            <a:picLocks noChangeAspect="1" noChangeArrowheads="1"/>
          </p:cNvPicPr>
          <p:nvPr/>
        </p:nvPicPr>
        <p:blipFill>
          <a:blip r:embed="rId8">
            <a:extLst>
              <a:ext uri="{BEBA8EAE-BF5A-486C-A8C5-ECC9F3942E4B}">
                <a14:imgProps xmlns:a14="http://schemas.microsoft.com/office/drawing/2010/main">
                  <a14:imgLayer r:embed="rId10">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11195497" y="2937203"/>
            <a:ext cx="218761" cy="218761"/>
          </a:xfrm>
          <a:prstGeom prst="rect">
            <a:avLst/>
          </a:prstGeom>
          <a:solidFill>
            <a:schemeClr val="bg2"/>
          </a:solidFill>
          <a:effectLst>
            <a:glow>
              <a:schemeClr val="accent1">
                <a:alpha val="40000"/>
              </a:schemeClr>
            </a:glow>
          </a:effectLst>
        </p:spPr>
      </p:pic>
      <p:pic>
        <p:nvPicPr>
          <p:cNvPr id="11" name="Picture 2" descr="Tick PNG - Tick Mark Symbol Transparent Pictures, Free Download - Free  Transparent PNG Logos">
            <a:extLst>
              <a:ext uri="{FF2B5EF4-FFF2-40B4-BE49-F238E27FC236}">
                <a16:creationId xmlns:a16="http://schemas.microsoft.com/office/drawing/2014/main" id="{46B1B0F9-0E0D-9734-8753-73E0FACAEBB2}"/>
              </a:ext>
            </a:extLst>
          </p:cNvPr>
          <p:cNvPicPr>
            <a:picLocks noChangeAspect="1" noChangeArrowheads="1"/>
          </p:cNvPicPr>
          <p:nvPr/>
        </p:nvPicPr>
        <p:blipFill>
          <a:blip r:embed="rId8">
            <a:extLst>
              <a:ext uri="{BEBA8EAE-BF5A-486C-A8C5-ECC9F3942E4B}">
                <a14:imgProps xmlns:a14="http://schemas.microsoft.com/office/drawing/2010/main">
                  <a14:imgLayer r:embed="rId11">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6103547" y="3562937"/>
            <a:ext cx="218761" cy="218761"/>
          </a:xfrm>
          <a:prstGeom prst="rect">
            <a:avLst/>
          </a:prstGeom>
          <a:solidFill>
            <a:schemeClr val="bg2"/>
          </a:solidFill>
          <a:effectLst>
            <a:glow>
              <a:schemeClr val="accent1">
                <a:alpha val="40000"/>
              </a:schemeClr>
            </a:glow>
          </a:effectLst>
        </p:spPr>
      </p:pic>
      <p:pic>
        <p:nvPicPr>
          <p:cNvPr id="12" name="Picture 2" descr="Tick PNG - Tick Mark Symbol Transparent Pictures, Free Download - Free  Transparent PNG Logos">
            <a:extLst>
              <a:ext uri="{FF2B5EF4-FFF2-40B4-BE49-F238E27FC236}">
                <a16:creationId xmlns:a16="http://schemas.microsoft.com/office/drawing/2014/main" id="{3B715336-6DB4-42B6-1951-2880E3C92352}"/>
              </a:ext>
            </a:extLst>
          </p:cNvPr>
          <p:cNvPicPr>
            <a:picLocks noChangeAspect="1" noChangeArrowheads="1"/>
          </p:cNvPicPr>
          <p:nvPr/>
        </p:nvPicPr>
        <p:blipFill>
          <a:blip r:embed="rId8">
            <a:extLst>
              <a:ext uri="{BEBA8EAE-BF5A-486C-A8C5-ECC9F3942E4B}">
                <a14:imgProps xmlns:a14="http://schemas.microsoft.com/office/drawing/2010/main">
                  <a14:imgLayer r:embed="rId10">
                    <a14:imgEffect>
                      <a14:sharpenSoften amount="-8000"/>
                    </a14:imgEffect>
                    <a14:imgEffect>
                      <a14:saturation sat="138000"/>
                    </a14:imgEffect>
                  </a14:imgLayer>
                </a14:imgProps>
              </a:ext>
              <a:ext uri="{28A0092B-C50C-407E-A947-70E740481C1C}">
                <a14:useLocalDpi xmlns:a14="http://schemas.microsoft.com/office/drawing/2010/main" val="0"/>
              </a:ext>
            </a:extLst>
          </a:blip>
          <a:srcRect/>
          <a:stretch>
            <a:fillRect/>
          </a:stretch>
        </p:blipFill>
        <p:spPr bwMode="auto">
          <a:xfrm>
            <a:off x="8564197" y="2602770"/>
            <a:ext cx="218761" cy="218761"/>
          </a:xfrm>
          <a:prstGeom prst="rect">
            <a:avLst/>
          </a:prstGeom>
          <a:solidFill>
            <a:schemeClr val="bg2"/>
          </a:solidFill>
          <a:effectLst>
            <a:glow>
              <a:schemeClr val="accent1">
                <a:alpha val="40000"/>
              </a:schemeClr>
            </a:glow>
          </a:effectLst>
        </p:spPr>
      </p:pic>
    </p:spTree>
    <p:extLst>
      <p:ext uri="{BB962C8B-B14F-4D97-AF65-F5344CB8AC3E}">
        <p14:creationId xmlns:p14="http://schemas.microsoft.com/office/powerpoint/2010/main" val="27940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15</a:t>
            </a:fld>
            <a:endParaRPr kumimoji="0" lang="en-US" sz="1200" b="0" i="0" u="none" strike="noStrike" cap="none" spc="0" normalizeH="0" baseline="0" noProof="0">
              <a:ln>
                <a:noFill/>
              </a:ln>
              <a:solidFill>
                <a:schemeClr val="tx1">
                  <a:tint val="75000"/>
                </a:schemeClr>
              </a:solidFill>
              <a:effectLst/>
              <a:uLnTx/>
              <a:uFillTx/>
              <a:latin typeface="+mn-lt"/>
            </a:endParaRPr>
          </a:p>
        </p:txBody>
      </p:sp>
      <p:graphicFrame>
        <p:nvGraphicFramePr>
          <p:cNvPr id="7" name="Table 6">
            <a:extLst>
              <a:ext uri="{FF2B5EF4-FFF2-40B4-BE49-F238E27FC236}">
                <a16:creationId xmlns:a16="http://schemas.microsoft.com/office/drawing/2014/main" id="{5F8FD66C-BBE6-E74C-9463-D132596E13D1}"/>
              </a:ext>
            </a:extLst>
          </p:cNvPr>
          <p:cNvGraphicFramePr>
            <a:graphicFrameLocks noGrp="1"/>
          </p:cNvGraphicFramePr>
          <p:nvPr>
            <p:extLst>
              <p:ext uri="{D42A27DB-BD31-4B8C-83A1-F6EECF244321}">
                <p14:modId xmlns:p14="http://schemas.microsoft.com/office/powerpoint/2010/main" val="3298563155"/>
              </p:ext>
            </p:extLst>
          </p:nvPr>
        </p:nvGraphicFramePr>
        <p:xfrm>
          <a:off x="691243" y="1464185"/>
          <a:ext cx="8981395" cy="4302963"/>
        </p:xfrm>
        <a:graphic>
          <a:graphicData uri="http://schemas.openxmlformats.org/drawingml/2006/table">
            <a:tbl>
              <a:tblPr firstRow="1" bandRow="1">
                <a:tableStyleId>{5C22544A-7EE6-4342-B048-85BDC9FD1C3A}</a:tableStyleId>
              </a:tblPr>
              <a:tblGrid>
                <a:gridCol w="751795">
                  <a:extLst>
                    <a:ext uri="{9D8B030D-6E8A-4147-A177-3AD203B41FA5}">
                      <a16:colId xmlns:a16="http://schemas.microsoft.com/office/drawing/2014/main" val="91886989"/>
                    </a:ext>
                  </a:extLst>
                </a:gridCol>
                <a:gridCol w="8229600">
                  <a:extLst>
                    <a:ext uri="{9D8B030D-6E8A-4147-A177-3AD203B41FA5}">
                      <a16:colId xmlns:a16="http://schemas.microsoft.com/office/drawing/2014/main" val="638478627"/>
                    </a:ext>
                  </a:extLst>
                </a:gridCol>
              </a:tblGrid>
              <a:tr h="733244">
                <a:tc>
                  <a:txBody>
                    <a:bodyPr/>
                    <a:lstStyle/>
                    <a:p>
                      <a:pPr marL="0" algn="l" defTabSz="914400" rtl="0" eaLnBrk="1" latinLnBrk="0" hangingPunct="1">
                        <a:lnSpc>
                          <a:spcPct val="130000"/>
                        </a:lnSpc>
                        <a:spcAft>
                          <a:spcPts val="1000"/>
                        </a:spcAft>
                      </a:pPr>
                      <a:r>
                        <a:rPr lang="en-US" sz="4000" b="1" i="0" kern="1200">
                          <a:solidFill>
                            <a:schemeClr val="tx1"/>
                          </a:solidFill>
                          <a:latin typeface="Futura Next DemiBold"/>
                          <a:ea typeface="+mn-ea"/>
                          <a:cs typeface="+mn-cs"/>
                        </a:rPr>
                        <a:t>1</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rtl="0" eaLnBrk="1" fontAlgn="auto" latinLnBrk="0" hangingPunct="1">
                        <a:lnSpc>
                          <a:spcPct val="130000"/>
                        </a:lnSpc>
                        <a:spcBef>
                          <a:spcPts val="0"/>
                        </a:spcBef>
                        <a:spcAft>
                          <a:spcPts val="1000"/>
                        </a:spcAft>
                        <a:buClrTx/>
                        <a:buSzTx/>
                        <a:buFontTx/>
                        <a:buNone/>
                      </a:pPr>
                      <a:r>
                        <a:rPr lang="en-US" sz="1800" b="0" i="0" dirty="0" err="1">
                          <a:solidFill>
                            <a:schemeClr val="tx1"/>
                          </a:solidFill>
                          <a:latin typeface="Futura Next Book"/>
                        </a:rPr>
                        <a:t>NextJs</a:t>
                      </a:r>
                      <a:r>
                        <a:rPr lang="en-US" sz="1800" b="0" i="0" dirty="0">
                          <a:solidFill>
                            <a:schemeClr val="tx1"/>
                          </a:solidFill>
                          <a:latin typeface="Futura Next Book"/>
                        </a:rPr>
                        <a:t> is an open-source, flexible React framework that gives us building blocks to create fast web applications. </a:t>
                      </a:r>
                      <a:endParaRPr lang="en-US" sz="1800" b="0" i="0" dirty="0">
                        <a:solidFill>
                          <a:schemeClr val="tx1"/>
                        </a:solidFill>
                        <a:latin typeface="Futura Next Book" panose="020B0502020204020303" pitchFamily="34" charset="77"/>
                      </a:endParaRP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46225498"/>
                  </a:ext>
                </a:extLst>
              </a:tr>
              <a:tr h="733244">
                <a:tc>
                  <a:txBody>
                    <a:bodyPr/>
                    <a:lstStyle/>
                    <a:p>
                      <a:pPr>
                        <a:lnSpc>
                          <a:spcPct val="130000"/>
                        </a:lnSpc>
                        <a:spcAft>
                          <a:spcPts val="1000"/>
                        </a:spcAft>
                      </a:pPr>
                      <a:r>
                        <a:rPr lang="en-US" sz="4000" b="1" i="0">
                          <a:solidFill>
                            <a:schemeClr val="tx1"/>
                          </a:solidFill>
                          <a:latin typeface="Futura Next DemiBold"/>
                        </a:rPr>
                        <a:t>2</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a:ea typeface="+mn-ea"/>
                          <a:cs typeface="+mn-cs"/>
                        </a:rPr>
                        <a:t>Handle the tooling and configuration needed for React app</a:t>
                      </a: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42398965"/>
                  </a:ext>
                </a:extLst>
              </a:tr>
              <a:tr h="733244">
                <a:tc>
                  <a:txBody>
                    <a:bodyPr/>
                    <a:lstStyle/>
                    <a:p>
                      <a:pPr>
                        <a:lnSpc>
                          <a:spcPct val="130000"/>
                        </a:lnSpc>
                        <a:spcAft>
                          <a:spcPts val="1000"/>
                        </a:spcAft>
                      </a:pPr>
                      <a:r>
                        <a:rPr lang="en-US" sz="4000" b="1" i="0">
                          <a:solidFill>
                            <a:schemeClr val="tx1"/>
                          </a:solidFill>
                          <a:latin typeface="Futura Next DemiBold"/>
                        </a:rPr>
                        <a:t>3</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a:ea typeface="+mn-ea"/>
                          <a:cs typeface="+mn-cs"/>
                        </a:rPr>
                        <a:t>Default support of CSR, SSR, SSG and ISR.</a:t>
                      </a: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858619766"/>
                  </a:ext>
                </a:extLst>
              </a:tr>
              <a:tr h="733244">
                <a:tc>
                  <a:txBody>
                    <a:bodyPr/>
                    <a:lstStyle/>
                    <a:p>
                      <a:pPr>
                        <a:lnSpc>
                          <a:spcPct val="130000"/>
                        </a:lnSpc>
                        <a:spcAft>
                          <a:spcPts val="1000"/>
                        </a:spcAft>
                      </a:pPr>
                      <a:r>
                        <a:rPr lang="en-US" sz="4000" b="1" i="0">
                          <a:solidFill>
                            <a:schemeClr val="tx1"/>
                          </a:solidFill>
                          <a:latin typeface="Futura Next DemiBold"/>
                        </a:rPr>
                        <a:t>4</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a:ea typeface="+mn-ea"/>
                          <a:cs typeface="+mn-cs"/>
                        </a:rPr>
                        <a:t>File system-based routing, locale support, handling security headers, redirect/rewrite rules</a:t>
                      </a: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noFill/>
                  </a:tcPr>
                </a:tc>
                <a:extLst>
                  <a:ext uri="{0D108BD9-81ED-4DB2-BD59-A6C34878D82A}">
                    <a16:rowId xmlns:a16="http://schemas.microsoft.com/office/drawing/2014/main" val="1785068863"/>
                  </a:ext>
                </a:extLst>
              </a:tr>
              <a:tr h="702376">
                <a:tc gridSpan="2">
                  <a:txBody>
                    <a:bodyPr/>
                    <a:lstStyle/>
                    <a:p>
                      <a:pPr marL="0" marR="0" lvl="0" indent="0" algn="l" rtl="0" eaLnBrk="1" fontAlgn="auto" latinLnBrk="0" hangingPunct="1">
                        <a:lnSpc>
                          <a:spcPct val="130000"/>
                        </a:lnSpc>
                        <a:spcBef>
                          <a:spcPts val="0"/>
                        </a:spcBef>
                        <a:spcAft>
                          <a:spcPts val="1000"/>
                        </a:spcAft>
                        <a:buClrTx/>
                        <a:buSzTx/>
                        <a:buFontTx/>
                        <a:buNone/>
                      </a:pPr>
                      <a:endParaRPr lang="en-US" sz="2000" b="0" i="0" dirty="0">
                        <a:solidFill>
                          <a:schemeClr val="accent1"/>
                        </a:solidFill>
                        <a:latin typeface="FUTURANEXT-MEDIUM"/>
                      </a:endParaRPr>
                    </a:p>
                  </a:txBody>
                  <a:tcPr marL="0" marR="97700" marT="324000" marB="153858"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hMerge="1">
                  <a:txBody>
                    <a:bodyPr/>
                    <a:lstStyle/>
                    <a:p>
                      <a:pPr marL="0" marR="0" lvl="0" indent="0" algn="l" defTabSz="914400" rtl="0" eaLnBrk="1" fontAlgn="auto" latinLnBrk="0" hangingPunct="1">
                        <a:lnSpc>
                          <a:spcPct val="100000"/>
                        </a:lnSpc>
                        <a:spcBef>
                          <a:spcPts val="0"/>
                        </a:spcBef>
                        <a:spcAft>
                          <a:spcPts val="1000"/>
                        </a:spcAft>
                        <a:buClrTx/>
                        <a:buSzTx/>
                        <a:buFontTx/>
                        <a:buNone/>
                        <a:tabLst/>
                        <a:defRPr/>
                      </a:pPr>
                      <a:r>
                        <a:rPr lang="en-US" sz="1600" b="0" i="0" kern="1200">
                          <a:solidFill>
                            <a:schemeClr val="bg2"/>
                          </a:solidFill>
                          <a:latin typeface="Futura Next Book" panose="020B0502020204020303" pitchFamily="34" charset="77"/>
                          <a:ea typeface="+mn-ea"/>
                          <a:cs typeface="+mn-cs"/>
                        </a:rPr>
                        <a:t>Latest status of QE Accelerators</a:t>
                      </a:r>
                    </a:p>
                  </a:txBody>
                  <a:tcPr marT="144000" marB="144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17620402"/>
                  </a:ext>
                </a:extLst>
              </a:tr>
            </a:tbl>
          </a:graphicData>
        </a:graphic>
      </p:graphicFrame>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p:txBody>
          <a:bodyPr/>
          <a:lstStyle/>
          <a:p>
            <a:r>
              <a:rPr lang="en-GB" b="1" dirty="0">
                <a:latin typeface="+mj-lt"/>
              </a:rPr>
              <a:t>But Why </a:t>
            </a:r>
            <a:r>
              <a:rPr lang="en-GB" b="1" dirty="0" err="1">
                <a:latin typeface="+mj-lt"/>
              </a:rPr>
              <a:t>NextJs</a:t>
            </a:r>
            <a:r>
              <a:rPr lang="en-GB" b="1" dirty="0">
                <a:latin typeface="+mj-lt"/>
              </a:rPr>
              <a:t>?</a:t>
            </a:r>
          </a:p>
        </p:txBody>
      </p:sp>
    </p:spTree>
    <p:extLst>
      <p:ext uri="{BB962C8B-B14F-4D97-AF65-F5344CB8AC3E}">
        <p14:creationId xmlns:p14="http://schemas.microsoft.com/office/powerpoint/2010/main" val="81409511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127E2C8F-EDBE-66B0-39C7-1CA3E17ECB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8600"/>
            <a:ext cx="12192000" cy="6400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5E18B0CF-0238-F134-E90B-669C51CA1293}"/>
              </a:ext>
            </a:extLst>
          </p:cNvPr>
          <p:cNvPicPr>
            <a:picLocks noChangeAspect="1"/>
          </p:cNvPicPr>
          <p:nvPr/>
        </p:nvPicPr>
        <p:blipFill>
          <a:blip r:embed="rId4"/>
          <a:stretch>
            <a:fillRect/>
          </a:stretch>
        </p:blipFill>
        <p:spPr>
          <a:xfrm>
            <a:off x="11183814" y="1627"/>
            <a:ext cx="1016487" cy="755980"/>
          </a:xfrm>
          <a:prstGeom prst="rect">
            <a:avLst/>
          </a:prstGeom>
        </p:spPr>
      </p:pic>
      <p:pic>
        <p:nvPicPr>
          <p:cNvPr id="13" name="Picture 12" descr="Logo, company name&#10;&#10;Description automatically generated">
            <a:extLst>
              <a:ext uri="{FF2B5EF4-FFF2-40B4-BE49-F238E27FC236}">
                <a16:creationId xmlns:a16="http://schemas.microsoft.com/office/drawing/2014/main" id="{FC0B2DE2-A6CF-2075-87EE-D2FDD4225F59}"/>
              </a:ext>
            </a:extLst>
          </p:cNvPr>
          <p:cNvPicPr>
            <a:picLocks noChangeAspect="1"/>
          </p:cNvPicPr>
          <p:nvPr/>
        </p:nvPicPr>
        <p:blipFill>
          <a:blip r:embed="rId5"/>
          <a:stretch>
            <a:fillRect/>
          </a:stretch>
        </p:blipFill>
        <p:spPr>
          <a:xfrm>
            <a:off x="10502901" y="163509"/>
            <a:ext cx="663329" cy="360409"/>
          </a:xfrm>
          <a:prstGeom prst="rect">
            <a:avLst/>
          </a:prstGeom>
        </p:spPr>
      </p:pic>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16</a:t>
            </a:fld>
            <a:endParaRPr lang="en-US"/>
          </a:p>
        </p:txBody>
      </p:sp>
      <p:sp>
        <p:nvSpPr>
          <p:cNvPr id="20" name="Rectangle 19">
            <a:extLst>
              <a:ext uri="{FF2B5EF4-FFF2-40B4-BE49-F238E27FC236}">
                <a16:creationId xmlns:a16="http://schemas.microsoft.com/office/drawing/2014/main" id="{79E6FC63-4D09-2DE8-040B-D7F305B703AC}"/>
              </a:ext>
            </a:extLst>
          </p:cNvPr>
          <p:cNvSpPr/>
          <p:nvPr/>
        </p:nvSpPr>
        <p:spPr>
          <a:xfrm>
            <a:off x="0" y="2642715"/>
            <a:ext cx="12200301" cy="1627833"/>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18515ADD-CB42-ACE9-BE78-ECEDBD30B23C}"/>
              </a:ext>
            </a:extLst>
          </p:cNvPr>
          <p:cNvSpPr txBox="1">
            <a:spLocks/>
          </p:cNvSpPr>
          <p:nvPr/>
        </p:nvSpPr>
        <p:spPr>
          <a:xfrm>
            <a:off x="2432597" y="3083290"/>
            <a:ext cx="7326806" cy="746682"/>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a:lstStyle>
          <a:p>
            <a:pPr algn="ctr"/>
            <a:r>
              <a:rPr lang="en-GB" sz="4000" dirty="0">
                <a:solidFill>
                  <a:schemeClr val="bg1"/>
                </a:solidFill>
                <a:latin typeface="FUTURANEXT-MEDIUM"/>
              </a:rPr>
              <a:t>Demo</a:t>
            </a:r>
            <a:endParaRPr lang="en-GB" sz="4000" dirty="0">
              <a:solidFill>
                <a:schemeClr val="bg1"/>
              </a:solidFill>
            </a:endParaRPr>
          </a:p>
        </p:txBody>
      </p:sp>
    </p:spTree>
    <p:extLst>
      <p:ext uri="{BB962C8B-B14F-4D97-AF65-F5344CB8AC3E}">
        <p14:creationId xmlns:p14="http://schemas.microsoft.com/office/powerpoint/2010/main" val="2971608535"/>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127E2C8F-EDBE-66B0-39C7-1CA3E17ECB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8600"/>
            <a:ext cx="12192000" cy="6400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5E18B0CF-0238-F134-E90B-669C51CA1293}"/>
              </a:ext>
            </a:extLst>
          </p:cNvPr>
          <p:cNvPicPr>
            <a:picLocks noChangeAspect="1"/>
          </p:cNvPicPr>
          <p:nvPr/>
        </p:nvPicPr>
        <p:blipFill>
          <a:blip r:embed="rId4"/>
          <a:stretch>
            <a:fillRect/>
          </a:stretch>
        </p:blipFill>
        <p:spPr>
          <a:xfrm>
            <a:off x="11183814" y="1627"/>
            <a:ext cx="1016487" cy="755980"/>
          </a:xfrm>
          <a:prstGeom prst="rect">
            <a:avLst/>
          </a:prstGeom>
        </p:spPr>
      </p:pic>
      <p:pic>
        <p:nvPicPr>
          <p:cNvPr id="13" name="Picture 12" descr="Logo, company name&#10;&#10;Description automatically generated">
            <a:extLst>
              <a:ext uri="{FF2B5EF4-FFF2-40B4-BE49-F238E27FC236}">
                <a16:creationId xmlns:a16="http://schemas.microsoft.com/office/drawing/2014/main" id="{FC0B2DE2-A6CF-2075-87EE-D2FDD4225F59}"/>
              </a:ext>
            </a:extLst>
          </p:cNvPr>
          <p:cNvPicPr>
            <a:picLocks noChangeAspect="1"/>
          </p:cNvPicPr>
          <p:nvPr/>
        </p:nvPicPr>
        <p:blipFill>
          <a:blip r:embed="rId5"/>
          <a:stretch>
            <a:fillRect/>
          </a:stretch>
        </p:blipFill>
        <p:spPr>
          <a:xfrm>
            <a:off x="10502901" y="163509"/>
            <a:ext cx="663329" cy="360409"/>
          </a:xfrm>
          <a:prstGeom prst="rect">
            <a:avLst/>
          </a:prstGeom>
        </p:spPr>
      </p:pic>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17</a:t>
            </a:fld>
            <a:endParaRPr lang="en-US"/>
          </a:p>
        </p:txBody>
      </p:sp>
      <p:sp>
        <p:nvSpPr>
          <p:cNvPr id="20" name="Rectangle 19">
            <a:extLst>
              <a:ext uri="{FF2B5EF4-FFF2-40B4-BE49-F238E27FC236}">
                <a16:creationId xmlns:a16="http://schemas.microsoft.com/office/drawing/2014/main" id="{79E6FC63-4D09-2DE8-040B-D7F305B703AC}"/>
              </a:ext>
            </a:extLst>
          </p:cNvPr>
          <p:cNvSpPr/>
          <p:nvPr/>
        </p:nvSpPr>
        <p:spPr>
          <a:xfrm>
            <a:off x="0" y="2642715"/>
            <a:ext cx="12200301" cy="1627833"/>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18515ADD-CB42-ACE9-BE78-ECEDBD30B23C}"/>
              </a:ext>
            </a:extLst>
          </p:cNvPr>
          <p:cNvSpPr txBox="1">
            <a:spLocks/>
          </p:cNvSpPr>
          <p:nvPr/>
        </p:nvSpPr>
        <p:spPr>
          <a:xfrm>
            <a:off x="2432597" y="3083290"/>
            <a:ext cx="7326806" cy="746682"/>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a:lstStyle>
          <a:p>
            <a:pPr algn="ctr"/>
            <a:r>
              <a:rPr lang="en-GB" sz="4000" dirty="0">
                <a:solidFill>
                  <a:schemeClr val="bg1"/>
                </a:solidFill>
                <a:latin typeface="FUTURANEXT-MEDIUM"/>
              </a:rPr>
              <a:t>Re-cap</a:t>
            </a:r>
            <a:endParaRPr lang="en-GB" sz="4000" dirty="0">
              <a:solidFill>
                <a:schemeClr val="bg1"/>
              </a:solidFill>
            </a:endParaRPr>
          </a:p>
        </p:txBody>
      </p:sp>
    </p:spTree>
    <p:extLst>
      <p:ext uri="{BB962C8B-B14F-4D97-AF65-F5344CB8AC3E}">
        <p14:creationId xmlns:p14="http://schemas.microsoft.com/office/powerpoint/2010/main" val="4034906041"/>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18</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535004" y="896815"/>
            <a:ext cx="5560996" cy="422031"/>
          </a:xfrm>
        </p:spPr>
        <p:txBody>
          <a:bodyPr/>
          <a:lstStyle/>
          <a:p>
            <a:r>
              <a:rPr lang="en-GB" b="1" dirty="0">
                <a:latin typeface="+mj-lt"/>
              </a:rPr>
              <a:t>Client-side Rendering and Data Fetching</a:t>
            </a:r>
          </a:p>
        </p:txBody>
      </p:sp>
      <p:pic>
        <p:nvPicPr>
          <p:cNvPr id="11" name="Picture 10" descr="Text&#10;&#10;Description automatically generated">
            <a:extLst>
              <a:ext uri="{FF2B5EF4-FFF2-40B4-BE49-F238E27FC236}">
                <a16:creationId xmlns:a16="http://schemas.microsoft.com/office/drawing/2014/main" id="{B7BA22E3-4B50-E99F-AE94-96BBB2EE6440}"/>
              </a:ext>
            </a:extLst>
          </p:cNvPr>
          <p:cNvPicPr>
            <a:picLocks noChangeAspect="1"/>
          </p:cNvPicPr>
          <p:nvPr/>
        </p:nvPicPr>
        <p:blipFill rotWithShape="1">
          <a:blip r:embed="rId6"/>
          <a:srcRect t="18796"/>
          <a:stretch/>
        </p:blipFill>
        <p:spPr>
          <a:xfrm>
            <a:off x="6246796" y="896815"/>
            <a:ext cx="5678462" cy="5600846"/>
          </a:xfrm>
          <a:prstGeom prst="rect">
            <a:avLst/>
          </a:prstGeom>
        </p:spPr>
      </p:pic>
      <p:sp>
        <p:nvSpPr>
          <p:cNvPr id="7" name="TextBox 6">
            <a:extLst>
              <a:ext uri="{FF2B5EF4-FFF2-40B4-BE49-F238E27FC236}">
                <a16:creationId xmlns:a16="http://schemas.microsoft.com/office/drawing/2014/main" id="{DF0AE358-1C4D-AEE4-89EB-B65717275018}"/>
              </a:ext>
            </a:extLst>
          </p:cNvPr>
          <p:cNvSpPr txBox="1"/>
          <p:nvPr/>
        </p:nvSpPr>
        <p:spPr>
          <a:xfrm>
            <a:off x="404261" y="1665913"/>
            <a:ext cx="5430481" cy="2462213"/>
          </a:xfrm>
          <a:prstGeom prst="rect">
            <a:avLst/>
          </a:prstGeom>
          <a:noFill/>
        </p:spPr>
        <p:txBody>
          <a:bodyPr wrap="square" rtlCol="0">
            <a:spAutoFit/>
          </a:bodyPr>
          <a:lstStyle/>
          <a:p>
            <a:r>
              <a:rPr lang="en-IN" sz="1400" b="0" i="0" dirty="0">
                <a:solidFill>
                  <a:srgbClr val="000000"/>
                </a:solidFill>
                <a:effectLst/>
                <a:latin typeface="+mj-lt"/>
              </a:rPr>
              <a:t>Client-side data fetching is useful when your page doesn't require SEO indexing, when you don't need to pre-render your data, or when the content of your pages needs to update frequently. </a:t>
            </a:r>
          </a:p>
          <a:p>
            <a:endParaRPr lang="en-IN" sz="1400" dirty="0">
              <a:solidFill>
                <a:srgbClr val="000000"/>
              </a:solidFill>
              <a:latin typeface="+mj-lt"/>
            </a:endParaRPr>
          </a:p>
          <a:p>
            <a:r>
              <a:rPr lang="en-IN" sz="1400" b="0" i="0" dirty="0">
                <a:solidFill>
                  <a:srgbClr val="000000"/>
                </a:solidFill>
                <a:effectLst/>
                <a:latin typeface="+mj-lt"/>
              </a:rPr>
              <a:t>The following example shows how you can fetch data on the client side using the </a:t>
            </a:r>
            <a:r>
              <a:rPr lang="en-IN" sz="1400" b="1" i="0" u="sng" dirty="0" err="1">
                <a:solidFill>
                  <a:srgbClr val="000000"/>
                </a:solidFill>
                <a:effectLst/>
                <a:latin typeface="+mj-lt"/>
              </a:rPr>
              <a:t>useEffect</a:t>
            </a:r>
            <a:r>
              <a:rPr lang="en-IN" sz="1400" b="0" i="0" dirty="0">
                <a:solidFill>
                  <a:srgbClr val="000000"/>
                </a:solidFill>
                <a:effectLst/>
                <a:latin typeface="+mj-lt"/>
              </a:rPr>
              <a:t> hook.</a:t>
            </a:r>
          </a:p>
          <a:p>
            <a:endParaRPr lang="en-IN" sz="1400" dirty="0">
              <a:solidFill>
                <a:srgbClr val="000000"/>
              </a:solidFill>
              <a:latin typeface="+mj-lt"/>
            </a:endParaRPr>
          </a:p>
          <a:p>
            <a:r>
              <a:rPr lang="en-IN" sz="1400" b="0" i="1" u="sng" dirty="0">
                <a:solidFill>
                  <a:srgbClr val="000000"/>
                </a:solidFill>
                <a:effectLst/>
                <a:latin typeface="+mj-lt"/>
              </a:rPr>
              <a:t>It's important to note that using client-side data fetching can affect the performance of your application and the load speed of your pages.</a:t>
            </a:r>
            <a:endParaRPr lang="en-US" sz="1400" i="1" u="sng" dirty="0">
              <a:latin typeface="+mj-lt"/>
            </a:endParaRPr>
          </a:p>
        </p:txBody>
      </p:sp>
    </p:spTree>
    <p:extLst>
      <p:ext uri="{BB962C8B-B14F-4D97-AF65-F5344CB8AC3E}">
        <p14:creationId xmlns:p14="http://schemas.microsoft.com/office/powerpoint/2010/main" val="77195267"/>
      </p:ext>
    </p:extLst>
  </p:cSld>
  <p:clrMapOvr>
    <a:masterClrMapping/>
  </p:clrMapOvr>
  <p:transition spd="slow">
    <p:comb/>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19</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535004" y="896815"/>
            <a:ext cx="5560996" cy="422031"/>
          </a:xfrm>
        </p:spPr>
        <p:txBody>
          <a:bodyPr/>
          <a:lstStyle/>
          <a:p>
            <a:r>
              <a:rPr lang="en-GB" b="1" dirty="0">
                <a:latin typeface="+mj-lt"/>
              </a:rPr>
              <a:t>Server-side Rendering and Data Fetching</a:t>
            </a:r>
          </a:p>
        </p:txBody>
      </p:sp>
      <p:sp>
        <p:nvSpPr>
          <p:cNvPr id="7" name="TextBox 6">
            <a:extLst>
              <a:ext uri="{FF2B5EF4-FFF2-40B4-BE49-F238E27FC236}">
                <a16:creationId xmlns:a16="http://schemas.microsoft.com/office/drawing/2014/main" id="{DF0AE358-1C4D-AEE4-89EB-B65717275018}"/>
              </a:ext>
            </a:extLst>
          </p:cNvPr>
          <p:cNvSpPr txBox="1"/>
          <p:nvPr/>
        </p:nvSpPr>
        <p:spPr>
          <a:xfrm>
            <a:off x="424314" y="1547887"/>
            <a:ext cx="5540943" cy="1384995"/>
          </a:xfrm>
          <a:prstGeom prst="rect">
            <a:avLst/>
          </a:prstGeom>
          <a:noFill/>
        </p:spPr>
        <p:txBody>
          <a:bodyPr wrap="square" rtlCol="0">
            <a:spAutoFit/>
          </a:bodyPr>
          <a:lstStyle/>
          <a:p>
            <a:r>
              <a:rPr lang="en-IN" sz="1400" b="0" i="0" dirty="0">
                <a:solidFill>
                  <a:srgbClr val="000000"/>
                </a:solidFill>
                <a:effectLst/>
                <a:latin typeface="+mj-lt"/>
              </a:rPr>
              <a:t>If you export a function called </a:t>
            </a:r>
            <a:r>
              <a:rPr lang="en-IN" sz="1400" b="1" u="sng" dirty="0" err="1">
                <a:latin typeface="+mj-lt"/>
              </a:rPr>
              <a:t>getServerSideProps</a:t>
            </a:r>
            <a:r>
              <a:rPr lang="en-IN" sz="1400" b="0" i="0" dirty="0">
                <a:solidFill>
                  <a:srgbClr val="000000"/>
                </a:solidFill>
                <a:effectLst/>
                <a:latin typeface="+mj-lt"/>
              </a:rPr>
              <a:t> (Server-Side Rendering) from a page, </a:t>
            </a:r>
            <a:r>
              <a:rPr lang="en-IN" sz="1400" b="0" i="0" dirty="0" err="1">
                <a:solidFill>
                  <a:srgbClr val="000000"/>
                </a:solidFill>
                <a:effectLst/>
                <a:latin typeface="+mj-lt"/>
              </a:rPr>
              <a:t>Next.js</a:t>
            </a:r>
            <a:r>
              <a:rPr lang="en-IN" sz="1400" b="0" i="0" dirty="0">
                <a:solidFill>
                  <a:srgbClr val="000000"/>
                </a:solidFill>
                <a:effectLst/>
                <a:latin typeface="+mj-lt"/>
              </a:rPr>
              <a:t> will pre-render this page on each request using the data returned by </a:t>
            </a:r>
            <a:r>
              <a:rPr lang="en-IN" sz="1400" b="1" u="sng" dirty="0" err="1">
                <a:latin typeface="+mj-lt"/>
              </a:rPr>
              <a:t>getServerSideProps</a:t>
            </a:r>
            <a:r>
              <a:rPr lang="en-IN" sz="1400" b="0" i="0" dirty="0">
                <a:solidFill>
                  <a:srgbClr val="000000"/>
                </a:solidFill>
                <a:effectLst/>
                <a:latin typeface="+mj-lt"/>
              </a:rPr>
              <a:t>.</a:t>
            </a:r>
          </a:p>
          <a:p>
            <a:endParaRPr lang="en-IN" sz="1400" u="sng" dirty="0">
              <a:solidFill>
                <a:srgbClr val="000000"/>
              </a:solidFill>
              <a:latin typeface="+mj-lt"/>
            </a:endParaRPr>
          </a:p>
          <a:p>
            <a:r>
              <a:rPr lang="en-IN" sz="1400" b="0" i="0" dirty="0">
                <a:solidFill>
                  <a:srgbClr val="000000"/>
                </a:solidFill>
                <a:effectLst/>
                <a:latin typeface="+mj-lt"/>
              </a:rPr>
              <a:t>The following example shows how you can fetch data on the server side using the </a:t>
            </a:r>
            <a:r>
              <a:rPr lang="en-IN" sz="1400" b="1" u="sng" dirty="0" err="1">
                <a:latin typeface="+mj-lt"/>
              </a:rPr>
              <a:t>getServerSideProps</a:t>
            </a:r>
            <a:r>
              <a:rPr lang="en-IN" sz="1400" b="0" i="0" dirty="0">
                <a:solidFill>
                  <a:srgbClr val="000000"/>
                </a:solidFill>
                <a:effectLst/>
                <a:latin typeface="+mj-lt"/>
              </a:rPr>
              <a:t> hook.</a:t>
            </a:r>
            <a:endParaRPr lang="en-US" sz="1400" i="1" u="sng" dirty="0">
              <a:latin typeface="+mj-lt"/>
            </a:endParaRPr>
          </a:p>
        </p:txBody>
      </p:sp>
      <p:sp>
        <p:nvSpPr>
          <p:cNvPr id="8" name="Title 3">
            <a:extLst>
              <a:ext uri="{FF2B5EF4-FFF2-40B4-BE49-F238E27FC236}">
                <a16:creationId xmlns:a16="http://schemas.microsoft.com/office/drawing/2014/main" id="{C746D52D-B674-D0FE-C011-748843BD61AC}"/>
              </a:ext>
            </a:extLst>
          </p:cNvPr>
          <p:cNvSpPr txBox="1">
            <a:spLocks/>
          </p:cNvSpPr>
          <p:nvPr/>
        </p:nvSpPr>
        <p:spPr>
          <a:xfrm>
            <a:off x="404261" y="3305562"/>
            <a:ext cx="5560996" cy="422031"/>
          </a:xfrm>
          <a:prstGeom prst="rect">
            <a:avLst/>
          </a:prstGeom>
        </p:spPr>
        <p:txBody>
          <a:bodyPr vert="horz" lIns="0" tIns="0" rIns="0" bIns="0" rtlCol="0" anchor="t" anchorCtr="0">
            <a:noAutofit/>
          </a:bodyPr>
          <a:lstStyle>
            <a:lvl1pPr algn="l" defTabSz="914400" rtl="0" eaLnBrk="1" latinLnBrk="0" hangingPunct="1">
              <a:lnSpc>
                <a:spcPct val="110000"/>
              </a:lnSpc>
              <a:spcBef>
                <a:spcPct val="0"/>
              </a:spcBef>
              <a:buNone/>
              <a:defRPr sz="2300" b="0" i="0" kern="1200">
                <a:solidFill>
                  <a:schemeClr val="tx1"/>
                </a:solidFill>
                <a:latin typeface="FuturaNext-Medium" panose="020B0602020204020303" pitchFamily="34" charset="77"/>
                <a:ea typeface="+mj-ea"/>
                <a:cs typeface="+mj-cs"/>
              </a:defRPr>
            </a:lvl1pPr>
          </a:lstStyle>
          <a:p>
            <a:r>
              <a:rPr lang="en-GB" b="1" dirty="0">
                <a:latin typeface="+mj-lt"/>
              </a:rPr>
              <a:t>When should I use </a:t>
            </a:r>
            <a:r>
              <a:rPr lang="en-GB" b="1" dirty="0" err="1">
                <a:latin typeface="+mj-lt"/>
              </a:rPr>
              <a:t>getServerSideProps</a:t>
            </a:r>
            <a:endParaRPr lang="en-GB" b="1" dirty="0">
              <a:latin typeface="+mj-lt"/>
            </a:endParaRPr>
          </a:p>
        </p:txBody>
      </p:sp>
      <p:pic>
        <p:nvPicPr>
          <p:cNvPr id="9" name="Picture 8" descr="Text&#10;&#10;Description automatically generated">
            <a:extLst>
              <a:ext uri="{FF2B5EF4-FFF2-40B4-BE49-F238E27FC236}">
                <a16:creationId xmlns:a16="http://schemas.microsoft.com/office/drawing/2014/main" id="{D28E761E-DC42-DF6F-AAC5-145D5022B76F}"/>
              </a:ext>
            </a:extLst>
          </p:cNvPr>
          <p:cNvPicPr>
            <a:picLocks noChangeAspect="1"/>
          </p:cNvPicPr>
          <p:nvPr/>
        </p:nvPicPr>
        <p:blipFill rotWithShape="1">
          <a:blip r:embed="rId6"/>
          <a:srcRect t="32442"/>
          <a:stretch/>
        </p:blipFill>
        <p:spPr>
          <a:xfrm>
            <a:off x="6076750" y="896815"/>
            <a:ext cx="6015867" cy="3650105"/>
          </a:xfrm>
          <a:prstGeom prst="rect">
            <a:avLst/>
          </a:prstGeom>
        </p:spPr>
      </p:pic>
      <p:sp>
        <p:nvSpPr>
          <p:cNvPr id="10" name="TextBox 9">
            <a:extLst>
              <a:ext uri="{FF2B5EF4-FFF2-40B4-BE49-F238E27FC236}">
                <a16:creationId xmlns:a16="http://schemas.microsoft.com/office/drawing/2014/main" id="{902D94B8-1301-09EF-77B6-26D6D9D54566}"/>
              </a:ext>
            </a:extLst>
          </p:cNvPr>
          <p:cNvSpPr txBox="1"/>
          <p:nvPr/>
        </p:nvSpPr>
        <p:spPr>
          <a:xfrm>
            <a:off x="404260" y="3807093"/>
            <a:ext cx="5540943" cy="738664"/>
          </a:xfrm>
          <a:prstGeom prst="rect">
            <a:avLst/>
          </a:prstGeom>
          <a:noFill/>
        </p:spPr>
        <p:txBody>
          <a:bodyPr wrap="square" rtlCol="0">
            <a:spAutoFit/>
          </a:bodyPr>
          <a:lstStyle/>
          <a:p>
            <a:r>
              <a:rPr lang="en-IN" sz="1400" b="0" i="0" dirty="0">
                <a:solidFill>
                  <a:srgbClr val="000000"/>
                </a:solidFill>
                <a:effectLst/>
                <a:latin typeface="__Inter_e7970e"/>
              </a:rPr>
              <a:t>You should use </a:t>
            </a:r>
            <a:r>
              <a:rPr lang="en-IN" sz="1400" dirty="0" err="1"/>
              <a:t>getServerSideProps</a:t>
            </a:r>
            <a:r>
              <a:rPr lang="en-IN" sz="1400" b="0" i="0" dirty="0">
                <a:solidFill>
                  <a:srgbClr val="000000"/>
                </a:solidFill>
                <a:effectLst/>
                <a:latin typeface="__Inter_e7970e"/>
              </a:rPr>
              <a:t> only if you need to render a page whose data must be fetched at request time and along with SEO is important part of the app</a:t>
            </a:r>
            <a:endParaRPr lang="en-US" sz="1400" i="1" u="sng" dirty="0">
              <a:latin typeface="+mj-lt"/>
            </a:endParaRPr>
          </a:p>
        </p:txBody>
      </p:sp>
    </p:spTree>
    <p:extLst>
      <p:ext uri="{BB962C8B-B14F-4D97-AF65-F5344CB8AC3E}">
        <p14:creationId xmlns:p14="http://schemas.microsoft.com/office/powerpoint/2010/main" val="1445072529"/>
      </p:ext>
    </p:extLst>
  </p:cSld>
  <p:clrMapOvr>
    <a:masterClrMapping/>
  </p:clrMapOvr>
  <p:transition spd="slow">
    <p:comb/>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9912B1-0075-0CF1-C54F-585E7D1F7405}"/>
              </a:ext>
            </a:extLst>
          </p:cNvPr>
          <p:cNvPicPr>
            <a:picLocks noChangeAspect="1"/>
          </p:cNvPicPr>
          <p:nvPr/>
        </p:nvPicPr>
        <p:blipFill>
          <a:blip r:embed="rId3"/>
          <a:stretch>
            <a:fillRect/>
          </a:stretch>
        </p:blipFill>
        <p:spPr>
          <a:xfrm>
            <a:off x="0" y="4404280"/>
            <a:ext cx="3687396" cy="2453720"/>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2</a:t>
            </a:fld>
            <a:endParaRPr kumimoji="0" lang="en-US" sz="1200" b="0" i="0" u="none" strike="noStrike" cap="none" spc="0" normalizeH="0" baseline="0" noProof="0">
              <a:ln>
                <a:noFill/>
              </a:ln>
              <a:solidFill>
                <a:schemeClr val="tx1">
                  <a:tint val="75000"/>
                </a:schemeClr>
              </a:solidFill>
              <a:effectLst/>
              <a:uLnTx/>
              <a:uFillTx/>
              <a:latin typeface="+mn-lt"/>
            </a:endParaRPr>
          </a:p>
        </p:txBody>
      </p:sp>
      <p:graphicFrame>
        <p:nvGraphicFramePr>
          <p:cNvPr id="7" name="Table 6">
            <a:extLst>
              <a:ext uri="{FF2B5EF4-FFF2-40B4-BE49-F238E27FC236}">
                <a16:creationId xmlns:a16="http://schemas.microsoft.com/office/drawing/2014/main" id="{5F8FD66C-BBE6-E74C-9463-D132596E13D1}"/>
              </a:ext>
            </a:extLst>
          </p:cNvPr>
          <p:cNvGraphicFramePr>
            <a:graphicFrameLocks noGrp="1"/>
          </p:cNvGraphicFramePr>
          <p:nvPr>
            <p:extLst>
              <p:ext uri="{D42A27DB-BD31-4B8C-83A1-F6EECF244321}">
                <p14:modId xmlns:p14="http://schemas.microsoft.com/office/powerpoint/2010/main" val="336534142"/>
              </p:ext>
            </p:extLst>
          </p:nvPr>
        </p:nvGraphicFramePr>
        <p:xfrm>
          <a:off x="691243" y="1464184"/>
          <a:ext cx="8981395" cy="5170863"/>
        </p:xfrm>
        <a:graphic>
          <a:graphicData uri="http://schemas.openxmlformats.org/drawingml/2006/table">
            <a:tbl>
              <a:tblPr firstRow="1" bandRow="1">
                <a:tableStyleId>{5C22544A-7EE6-4342-B048-85BDC9FD1C3A}</a:tableStyleId>
              </a:tblPr>
              <a:tblGrid>
                <a:gridCol w="751795">
                  <a:extLst>
                    <a:ext uri="{9D8B030D-6E8A-4147-A177-3AD203B41FA5}">
                      <a16:colId xmlns:a16="http://schemas.microsoft.com/office/drawing/2014/main" val="91886989"/>
                    </a:ext>
                  </a:extLst>
                </a:gridCol>
                <a:gridCol w="8229600">
                  <a:extLst>
                    <a:ext uri="{9D8B030D-6E8A-4147-A177-3AD203B41FA5}">
                      <a16:colId xmlns:a16="http://schemas.microsoft.com/office/drawing/2014/main" val="638478627"/>
                    </a:ext>
                  </a:extLst>
                </a:gridCol>
              </a:tblGrid>
              <a:tr h="798795">
                <a:tc>
                  <a:txBody>
                    <a:bodyPr/>
                    <a:lstStyle/>
                    <a:p>
                      <a:pPr marL="0" algn="l" defTabSz="914400" rtl="0" eaLnBrk="1" latinLnBrk="0" hangingPunct="1">
                        <a:lnSpc>
                          <a:spcPct val="130000"/>
                        </a:lnSpc>
                        <a:spcAft>
                          <a:spcPts val="1000"/>
                        </a:spcAft>
                      </a:pPr>
                      <a:r>
                        <a:rPr lang="en-US" sz="4000" b="1" i="0" kern="1200" dirty="0">
                          <a:solidFill>
                            <a:schemeClr val="tx1"/>
                          </a:solidFill>
                          <a:latin typeface="Futura Next DemiBold" panose="020B0602020204020303" pitchFamily="34" charset="77"/>
                          <a:ea typeface="+mn-ea"/>
                          <a:cs typeface="+mn-cs"/>
                        </a:rPr>
                        <a:t>1</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panose="020B0502020204020303" pitchFamily="34" charset="77"/>
                          <a:ea typeface="+mn-ea"/>
                          <a:cs typeface="+mn-cs"/>
                        </a:rPr>
                        <a:t>Different Page Rendering Strategies</a:t>
                      </a:r>
                      <a:endParaRPr lang="en-US" sz="1800" b="0" i="0" dirty="0">
                        <a:solidFill>
                          <a:schemeClr val="tx1"/>
                        </a:solidFill>
                        <a:latin typeface="Futura Next Book" panose="020B0502020204020303" pitchFamily="34" charset="77"/>
                      </a:endParaRP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946225498"/>
                  </a:ext>
                </a:extLst>
              </a:tr>
              <a:tr h="798795">
                <a:tc>
                  <a:txBody>
                    <a:bodyPr/>
                    <a:lstStyle/>
                    <a:p>
                      <a:pPr>
                        <a:lnSpc>
                          <a:spcPct val="130000"/>
                        </a:lnSpc>
                        <a:spcAft>
                          <a:spcPts val="1000"/>
                        </a:spcAft>
                      </a:pPr>
                      <a:r>
                        <a:rPr lang="en-US" sz="4000" b="1" i="0" dirty="0">
                          <a:solidFill>
                            <a:schemeClr val="tx1"/>
                          </a:solidFill>
                          <a:latin typeface="Futura Next DemiBold" panose="020B0602020204020303" pitchFamily="34" charset="77"/>
                        </a:rPr>
                        <a:t>2</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panose="020B0502020204020303" pitchFamily="34" charset="77"/>
                          <a:ea typeface="+mn-ea"/>
                          <a:cs typeface="+mn-cs"/>
                        </a:rPr>
                        <a:t>Architecture of CSR, SSR, SSG, ISR</a:t>
                      </a: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42398965"/>
                  </a:ext>
                </a:extLst>
              </a:tr>
              <a:tr h="726787">
                <a:tc>
                  <a:txBody>
                    <a:bodyPr/>
                    <a:lstStyle/>
                    <a:p>
                      <a:pPr>
                        <a:lnSpc>
                          <a:spcPct val="130000"/>
                        </a:lnSpc>
                        <a:spcAft>
                          <a:spcPts val="1000"/>
                        </a:spcAft>
                      </a:pPr>
                      <a:r>
                        <a:rPr lang="en-US" sz="4000" b="1" i="0">
                          <a:solidFill>
                            <a:schemeClr val="tx1"/>
                          </a:solidFill>
                          <a:latin typeface="Futura Next DemiBold" panose="020B0602020204020303" pitchFamily="34" charset="77"/>
                        </a:rPr>
                        <a:t>3</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panose="020B0502020204020303" pitchFamily="34" charset="77"/>
                          <a:ea typeface="+mn-ea"/>
                          <a:cs typeface="+mn-cs"/>
                        </a:rPr>
                        <a:t>Use Cases with </a:t>
                      </a:r>
                      <a:r>
                        <a:rPr lang="en-US" sz="1800" b="0" i="0" kern="1200" dirty="0" err="1">
                          <a:solidFill>
                            <a:schemeClr val="tx1"/>
                          </a:solidFill>
                          <a:latin typeface="Futura Next Book" panose="020B0502020204020303" pitchFamily="34" charset="77"/>
                          <a:ea typeface="+mn-ea"/>
                          <a:cs typeface="+mn-cs"/>
                        </a:rPr>
                        <a:t>NextJs</a:t>
                      </a:r>
                      <a:endParaRPr lang="en-US" sz="1800" b="0" i="0" kern="1200" dirty="0">
                        <a:solidFill>
                          <a:schemeClr val="tx1"/>
                        </a:solidFill>
                        <a:latin typeface="Futura Next Book" panose="020B0502020204020303" pitchFamily="34" charset="77"/>
                        <a:ea typeface="+mn-ea"/>
                        <a:cs typeface="+mn-cs"/>
                      </a:endParaRP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858619766"/>
                  </a:ext>
                </a:extLst>
              </a:tr>
              <a:tr h="798795">
                <a:tc>
                  <a:txBody>
                    <a:bodyPr/>
                    <a:lstStyle/>
                    <a:p>
                      <a:pPr>
                        <a:lnSpc>
                          <a:spcPct val="130000"/>
                        </a:lnSpc>
                        <a:spcAft>
                          <a:spcPts val="1000"/>
                        </a:spcAft>
                      </a:pPr>
                      <a:r>
                        <a:rPr lang="en-US" sz="4000" b="1" i="0" dirty="0">
                          <a:solidFill>
                            <a:schemeClr val="tx1"/>
                          </a:solidFill>
                          <a:latin typeface="Futura Next DemiBold" panose="020B0602020204020303" pitchFamily="34" charset="77"/>
                        </a:rPr>
                        <a:t>4</a:t>
                      </a: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r>
                        <a:rPr lang="en-US" sz="1800" b="0" i="0" kern="1200" dirty="0">
                          <a:solidFill>
                            <a:schemeClr val="tx1"/>
                          </a:solidFill>
                          <a:latin typeface="Futura Next Book" panose="020B0502020204020303" pitchFamily="34" charset="77"/>
                          <a:ea typeface="+mn-ea"/>
                          <a:cs typeface="+mn-cs"/>
                        </a:rPr>
                        <a:t>Q&amp;A</a:t>
                      </a: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9050" cap="flat" cmpd="sng" algn="ctr">
                      <a:noFill/>
                      <a:prstDash val="solid"/>
                      <a:round/>
                      <a:headEnd type="none" w="med" len="med"/>
                      <a:tailEnd type="none" w="med" len="med"/>
                    </a:lnB>
                    <a:noFill/>
                  </a:tcPr>
                </a:tc>
                <a:extLst>
                  <a:ext uri="{0D108BD9-81ED-4DB2-BD59-A6C34878D82A}">
                    <a16:rowId xmlns:a16="http://schemas.microsoft.com/office/drawing/2014/main" val="1785068863"/>
                  </a:ext>
                </a:extLst>
              </a:tr>
              <a:tr h="798795">
                <a:tc>
                  <a:txBody>
                    <a:bodyPr/>
                    <a:lstStyle/>
                    <a:p>
                      <a:pPr>
                        <a:lnSpc>
                          <a:spcPct val="130000"/>
                        </a:lnSpc>
                        <a:spcAft>
                          <a:spcPts val="1000"/>
                        </a:spcAft>
                      </a:pPr>
                      <a:endParaRPr lang="en-US" sz="4000" b="1" i="0" dirty="0">
                        <a:solidFill>
                          <a:schemeClr val="tx1"/>
                        </a:solidFill>
                        <a:latin typeface="Futura Next DemiBold" panose="020B0602020204020303" pitchFamily="34" charset="77"/>
                      </a:endParaRPr>
                    </a:p>
                  </a:txBody>
                  <a:tcPr marL="0" marR="9770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noFill/>
                  </a:tcPr>
                </a:tc>
                <a:tc>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endParaRPr lang="en-US" sz="1800" b="0" i="0" kern="1200" dirty="0">
                        <a:solidFill>
                          <a:schemeClr val="tx1"/>
                        </a:solidFill>
                        <a:latin typeface="Futura Next Book" panose="020B0502020204020303" pitchFamily="34" charset="77"/>
                        <a:ea typeface="+mn-ea"/>
                        <a:cs typeface="+mn-cs"/>
                      </a:endParaRPr>
                    </a:p>
                  </a:txBody>
                  <a:tcPr marL="0" marR="0" marT="72000" marB="72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noFill/>
                      <a:prstDash val="solid"/>
                      <a:round/>
                      <a:headEnd type="none" w="med" len="med"/>
                      <a:tailEnd type="none" w="med" len="med"/>
                    </a:lnT>
                    <a:lnB w="19050" cap="flat" cmpd="sng" algn="ctr">
                      <a:noFill/>
                      <a:prstDash val="solid"/>
                      <a:round/>
                      <a:headEnd type="none" w="med" len="med"/>
                      <a:tailEnd type="none" w="med" len="med"/>
                    </a:lnB>
                    <a:noFill/>
                  </a:tcPr>
                </a:tc>
                <a:extLst>
                  <a:ext uri="{0D108BD9-81ED-4DB2-BD59-A6C34878D82A}">
                    <a16:rowId xmlns:a16="http://schemas.microsoft.com/office/drawing/2014/main" val="2087322453"/>
                  </a:ext>
                </a:extLst>
              </a:tr>
              <a:tr h="724503">
                <a:tc gridSpan="2">
                  <a:txBody>
                    <a:bodyPr/>
                    <a:lstStyle/>
                    <a:p>
                      <a:pPr marL="0" marR="0" lvl="0" indent="0" algn="l" defTabSz="914400" rtl="0" eaLnBrk="1" fontAlgn="auto" latinLnBrk="0" hangingPunct="1">
                        <a:lnSpc>
                          <a:spcPct val="130000"/>
                        </a:lnSpc>
                        <a:spcBef>
                          <a:spcPts val="0"/>
                        </a:spcBef>
                        <a:spcAft>
                          <a:spcPts val="1000"/>
                        </a:spcAft>
                        <a:buClrTx/>
                        <a:buSzTx/>
                        <a:buFontTx/>
                        <a:buNone/>
                        <a:tabLst/>
                        <a:defRPr/>
                      </a:pPr>
                      <a:endParaRPr lang="en-US" sz="2000" b="0" i="0" dirty="0">
                        <a:solidFill>
                          <a:schemeClr val="accent1"/>
                        </a:solidFill>
                        <a:latin typeface="FUTURANEXT-MEDIUM" panose="020B0602020204020303" pitchFamily="34" charset="77"/>
                      </a:endParaRPr>
                    </a:p>
                  </a:txBody>
                  <a:tcPr marL="0" marR="97700" marT="324000" marB="153858"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hMerge="1">
                  <a:txBody>
                    <a:bodyPr/>
                    <a:lstStyle/>
                    <a:p>
                      <a:pPr marL="0" marR="0" lvl="0" indent="0" algn="l" defTabSz="914400" rtl="0" eaLnBrk="1" fontAlgn="auto" latinLnBrk="0" hangingPunct="1">
                        <a:lnSpc>
                          <a:spcPct val="100000"/>
                        </a:lnSpc>
                        <a:spcBef>
                          <a:spcPts val="0"/>
                        </a:spcBef>
                        <a:spcAft>
                          <a:spcPts val="1000"/>
                        </a:spcAft>
                        <a:buClrTx/>
                        <a:buSzTx/>
                        <a:buFontTx/>
                        <a:buNone/>
                        <a:tabLst/>
                        <a:defRPr/>
                      </a:pPr>
                      <a:r>
                        <a:rPr lang="en-US" sz="1600" b="0" i="0" kern="1200">
                          <a:solidFill>
                            <a:schemeClr val="bg2"/>
                          </a:solidFill>
                          <a:latin typeface="Futura Next Book" panose="020B0502020204020303" pitchFamily="34" charset="77"/>
                          <a:ea typeface="+mn-ea"/>
                          <a:cs typeface="+mn-cs"/>
                        </a:rPr>
                        <a:t>Latest status of QE Accelerators</a:t>
                      </a:r>
                    </a:p>
                  </a:txBody>
                  <a:tcPr marT="144000" marB="144000"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17620402"/>
                  </a:ext>
                </a:extLst>
              </a:tr>
            </a:tbl>
          </a:graphicData>
        </a:graphic>
      </p:graphicFrame>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p:txBody>
          <a:bodyPr/>
          <a:lstStyle/>
          <a:p>
            <a:r>
              <a:rPr lang="en-GB" b="1" dirty="0">
                <a:latin typeface="+mj-lt"/>
              </a:rPr>
              <a:t>Agenda</a:t>
            </a:r>
            <a:endParaRPr lang="en-GB" dirty="0">
              <a:latin typeface="+mj-lt"/>
            </a:endParaRPr>
          </a:p>
        </p:txBody>
      </p:sp>
      <p:pic>
        <p:nvPicPr>
          <p:cNvPr id="6" name="Picture 5">
            <a:extLst>
              <a:ext uri="{FF2B5EF4-FFF2-40B4-BE49-F238E27FC236}">
                <a16:creationId xmlns:a16="http://schemas.microsoft.com/office/drawing/2014/main" id="{ED095786-46BA-0555-26A7-9BE56C4C73F8}"/>
              </a:ext>
            </a:extLst>
          </p:cNvPr>
          <p:cNvPicPr>
            <a:picLocks noChangeAspect="1"/>
          </p:cNvPicPr>
          <p:nvPr/>
        </p:nvPicPr>
        <p:blipFill>
          <a:blip r:embed="rId4"/>
          <a:stretch>
            <a:fillRect/>
          </a:stretch>
        </p:blipFill>
        <p:spPr>
          <a:xfrm>
            <a:off x="11183814" y="1627"/>
            <a:ext cx="1016487" cy="755980"/>
          </a:xfrm>
          <a:prstGeom prst="rect">
            <a:avLst/>
          </a:prstGeom>
        </p:spPr>
      </p:pic>
      <p:pic>
        <p:nvPicPr>
          <p:cNvPr id="10" name="Picture 9" descr="Logo, company name&#10;&#10;Description automatically generated">
            <a:extLst>
              <a:ext uri="{FF2B5EF4-FFF2-40B4-BE49-F238E27FC236}">
                <a16:creationId xmlns:a16="http://schemas.microsoft.com/office/drawing/2014/main" id="{EB062E1A-EC92-73B4-0287-C0AFD12C904A}"/>
              </a:ext>
            </a:extLst>
          </p:cNvPr>
          <p:cNvPicPr>
            <a:picLocks noChangeAspect="1"/>
          </p:cNvPicPr>
          <p:nvPr/>
        </p:nvPicPr>
        <p:blipFill>
          <a:blip r:embed="rId5"/>
          <a:stretch>
            <a:fillRect/>
          </a:stretch>
        </p:blipFill>
        <p:spPr>
          <a:xfrm>
            <a:off x="10502901" y="163509"/>
            <a:ext cx="663329" cy="360409"/>
          </a:xfrm>
          <a:prstGeom prst="rect">
            <a:avLst/>
          </a:prstGeom>
        </p:spPr>
      </p:pic>
      <p:pic>
        <p:nvPicPr>
          <p:cNvPr id="11" name="Picture 10">
            <a:extLst>
              <a:ext uri="{FF2B5EF4-FFF2-40B4-BE49-F238E27FC236}">
                <a16:creationId xmlns:a16="http://schemas.microsoft.com/office/drawing/2014/main" id="{4F096308-F419-41FB-7FE2-93A872CF285C}"/>
              </a:ext>
            </a:extLst>
          </p:cNvPr>
          <p:cNvPicPr>
            <a:picLocks noChangeAspect="1"/>
          </p:cNvPicPr>
          <p:nvPr/>
        </p:nvPicPr>
        <p:blipFill rotWithShape="1">
          <a:blip r:embed="rId6">
            <a:lum bright="-10000"/>
          </a:blip>
          <a:srcRect l="58357" t="29290" b="41697"/>
          <a:stretch/>
        </p:blipFill>
        <p:spPr>
          <a:xfrm>
            <a:off x="7063041" y="4637399"/>
            <a:ext cx="4846339" cy="2219221"/>
          </a:xfrm>
          <a:prstGeom prst="rect">
            <a:avLst/>
          </a:prstGeom>
          <a:noFill/>
        </p:spPr>
      </p:pic>
    </p:spTree>
    <p:extLst>
      <p:ext uri="{BB962C8B-B14F-4D97-AF65-F5344CB8AC3E}">
        <p14:creationId xmlns:p14="http://schemas.microsoft.com/office/powerpoint/2010/main" val="1569970636"/>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20</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5410200" cy="422031"/>
          </a:xfrm>
        </p:spPr>
        <p:txBody>
          <a:bodyPr/>
          <a:lstStyle/>
          <a:p>
            <a:r>
              <a:rPr lang="en-GB" b="1" dirty="0">
                <a:latin typeface="+mj-lt"/>
              </a:rPr>
              <a:t>SSG – Static Site Generation</a:t>
            </a:r>
          </a:p>
        </p:txBody>
      </p:sp>
      <p:pic>
        <p:nvPicPr>
          <p:cNvPr id="8" name="Picture 7" descr="Text&#10;&#10;Description automatically generated">
            <a:extLst>
              <a:ext uri="{FF2B5EF4-FFF2-40B4-BE49-F238E27FC236}">
                <a16:creationId xmlns:a16="http://schemas.microsoft.com/office/drawing/2014/main" id="{67ACC711-8108-E61F-E7A4-DEC2C19C940C}"/>
              </a:ext>
            </a:extLst>
          </p:cNvPr>
          <p:cNvPicPr>
            <a:picLocks noChangeAspect="1"/>
          </p:cNvPicPr>
          <p:nvPr/>
        </p:nvPicPr>
        <p:blipFill>
          <a:blip r:embed="rId6"/>
          <a:stretch>
            <a:fillRect/>
          </a:stretch>
        </p:blipFill>
        <p:spPr>
          <a:xfrm>
            <a:off x="5457524" y="855764"/>
            <a:ext cx="6256309" cy="1558949"/>
          </a:xfrm>
          <a:prstGeom prst="rect">
            <a:avLst/>
          </a:prstGeom>
        </p:spPr>
      </p:pic>
      <p:pic>
        <p:nvPicPr>
          <p:cNvPr id="12" name="Picture 11" descr="Text&#10;&#10;Description automatically generated">
            <a:extLst>
              <a:ext uri="{FF2B5EF4-FFF2-40B4-BE49-F238E27FC236}">
                <a16:creationId xmlns:a16="http://schemas.microsoft.com/office/drawing/2014/main" id="{E08972EE-ABDC-AB49-5075-C2D214CD3638}"/>
              </a:ext>
            </a:extLst>
          </p:cNvPr>
          <p:cNvPicPr>
            <a:picLocks noChangeAspect="1"/>
          </p:cNvPicPr>
          <p:nvPr/>
        </p:nvPicPr>
        <p:blipFill>
          <a:blip r:embed="rId7"/>
          <a:stretch>
            <a:fillRect/>
          </a:stretch>
        </p:blipFill>
        <p:spPr>
          <a:xfrm>
            <a:off x="5457523" y="2759750"/>
            <a:ext cx="6256309" cy="2334597"/>
          </a:xfrm>
          <a:prstGeom prst="rect">
            <a:avLst/>
          </a:prstGeom>
        </p:spPr>
      </p:pic>
      <p:sp>
        <p:nvSpPr>
          <p:cNvPr id="19" name="TextBox 18">
            <a:extLst>
              <a:ext uri="{FF2B5EF4-FFF2-40B4-BE49-F238E27FC236}">
                <a16:creationId xmlns:a16="http://schemas.microsoft.com/office/drawing/2014/main" id="{3710918C-B415-448F-208D-1CBF15D28BDF}"/>
              </a:ext>
            </a:extLst>
          </p:cNvPr>
          <p:cNvSpPr txBox="1"/>
          <p:nvPr/>
        </p:nvSpPr>
        <p:spPr>
          <a:xfrm>
            <a:off x="606669" y="1267759"/>
            <a:ext cx="4687226" cy="2031325"/>
          </a:xfrm>
          <a:prstGeom prst="rect">
            <a:avLst/>
          </a:prstGeom>
          <a:noFill/>
        </p:spPr>
        <p:txBody>
          <a:bodyPr wrap="square" rtlCol="0">
            <a:spAutoFit/>
          </a:bodyPr>
          <a:lstStyle/>
          <a:p>
            <a:r>
              <a:rPr lang="en-IN" sz="1400" b="0" i="0" dirty="0">
                <a:solidFill>
                  <a:srgbClr val="000000"/>
                </a:solidFill>
                <a:effectLst/>
                <a:latin typeface="+mj-lt"/>
              </a:rPr>
              <a:t>Using SSG allows you to create pages on build time ahead of a user’s request. If a page has </a:t>
            </a:r>
            <a:r>
              <a:rPr lang="en-IN" sz="1400" b="0" i="0" u="none" strike="noStrike" dirty="0">
                <a:effectLst/>
                <a:latin typeface="+mj-lt"/>
                <a:hlinkClick r:id="rId8"/>
              </a:rPr>
              <a:t>Dynamic Routes</a:t>
            </a:r>
            <a:r>
              <a:rPr lang="en-IN" sz="1400" b="0" i="0" dirty="0">
                <a:solidFill>
                  <a:srgbClr val="000000"/>
                </a:solidFill>
                <a:effectLst/>
                <a:latin typeface="+mj-lt"/>
              </a:rPr>
              <a:t> and uses </a:t>
            </a:r>
            <a:r>
              <a:rPr lang="en-IN" sz="1400" b="1" u="sng" dirty="0" err="1">
                <a:latin typeface="+mj-lt"/>
              </a:rPr>
              <a:t>getStaticProps</a:t>
            </a:r>
            <a:r>
              <a:rPr lang="en-IN" sz="1400" b="0" i="0" dirty="0">
                <a:solidFill>
                  <a:srgbClr val="000000"/>
                </a:solidFill>
                <a:effectLst/>
                <a:latin typeface="+mj-lt"/>
              </a:rPr>
              <a:t>, it needs to define a list of paths to be statically generated.</a:t>
            </a:r>
          </a:p>
          <a:p>
            <a:endParaRPr lang="en-IN" sz="1400" dirty="0">
              <a:solidFill>
                <a:srgbClr val="000000"/>
              </a:solidFill>
              <a:latin typeface="+mj-lt"/>
            </a:endParaRPr>
          </a:p>
          <a:p>
            <a:r>
              <a:rPr lang="en-IN" sz="1400" b="0" i="0" dirty="0">
                <a:solidFill>
                  <a:srgbClr val="000000"/>
                </a:solidFill>
                <a:effectLst/>
                <a:latin typeface="+mj-lt"/>
              </a:rPr>
              <a:t>When you export a function called </a:t>
            </a:r>
            <a:r>
              <a:rPr lang="en-IN" sz="1400" b="1" u="sng" dirty="0" err="1">
                <a:latin typeface="+mj-lt"/>
              </a:rPr>
              <a:t>getStaticPaths</a:t>
            </a:r>
            <a:r>
              <a:rPr lang="en-IN" sz="1400" b="0" i="0" dirty="0">
                <a:solidFill>
                  <a:srgbClr val="000000"/>
                </a:solidFill>
                <a:effectLst/>
                <a:latin typeface="+mj-lt"/>
              </a:rPr>
              <a:t>(Static Site Generation) from a page that uses dynamic routes, </a:t>
            </a:r>
            <a:r>
              <a:rPr lang="en-IN" sz="1400" b="0" i="0" dirty="0" err="1">
                <a:solidFill>
                  <a:srgbClr val="000000"/>
                </a:solidFill>
                <a:effectLst/>
                <a:latin typeface="+mj-lt"/>
              </a:rPr>
              <a:t>Next.js</a:t>
            </a:r>
            <a:r>
              <a:rPr lang="en-IN" sz="1400" b="0" i="0" dirty="0">
                <a:solidFill>
                  <a:srgbClr val="000000"/>
                </a:solidFill>
                <a:effectLst/>
                <a:latin typeface="+mj-lt"/>
              </a:rPr>
              <a:t> will statically pre-render all the paths specified by </a:t>
            </a:r>
            <a:r>
              <a:rPr lang="en-IN" sz="1400" b="1" u="sng" dirty="0" err="1">
                <a:latin typeface="+mj-lt"/>
              </a:rPr>
              <a:t>getStaticPaths</a:t>
            </a:r>
            <a:r>
              <a:rPr lang="en-IN" sz="1400" b="0" i="0" dirty="0">
                <a:solidFill>
                  <a:srgbClr val="000000"/>
                </a:solidFill>
                <a:effectLst/>
                <a:latin typeface="+mj-lt"/>
              </a:rPr>
              <a:t>.</a:t>
            </a:r>
            <a:endParaRPr lang="en-US" sz="1400" dirty="0">
              <a:latin typeface="+mj-lt"/>
            </a:endParaRPr>
          </a:p>
        </p:txBody>
      </p:sp>
    </p:spTree>
    <p:extLst>
      <p:ext uri="{BB962C8B-B14F-4D97-AF65-F5344CB8AC3E}">
        <p14:creationId xmlns:p14="http://schemas.microsoft.com/office/powerpoint/2010/main" val="2573062865"/>
      </p:ext>
    </p:extLst>
  </p:cSld>
  <p:clrMapOvr>
    <a:masterClrMapping/>
  </p:clrMapOvr>
  <p:transition spd="slow">
    <p:comb/>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21</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22031"/>
          </a:xfrm>
        </p:spPr>
        <p:txBody>
          <a:bodyPr/>
          <a:lstStyle/>
          <a:p>
            <a:r>
              <a:rPr lang="en-GB" b="1" dirty="0">
                <a:latin typeface="+mj-lt"/>
              </a:rPr>
              <a:t>ISG/ISR – Incremental Site Generation/Regeneration</a:t>
            </a:r>
          </a:p>
        </p:txBody>
      </p:sp>
      <p:sp>
        <p:nvSpPr>
          <p:cNvPr id="9" name="TextBox 8">
            <a:extLst>
              <a:ext uri="{FF2B5EF4-FFF2-40B4-BE49-F238E27FC236}">
                <a16:creationId xmlns:a16="http://schemas.microsoft.com/office/drawing/2014/main" id="{2F8EE908-6651-5D03-E26A-A7222F33E8D4}"/>
              </a:ext>
            </a:extLst>
          </p:cNvPr>
          <p:cNvSpPr txBox="1"/>
          <p:nvPr/>
        </p:nvSpPr>
        <p:spPr>
          <a:xfrm>
            <a:off x="606668" y="1242416"/>
            <a:ext cx="10559561" cy="738664"/>
          </a:xfrm>
          <a:prstGeom prst="rect">
            <a:avLst/>
          </a:prstGeom>
          <a:noFill/>
        </p:spPr>
        <p:txBody>
          <a:bodyPr wrap="square" rtlCol="0">
            <a:spAutoFit/>
          </a:bodyPr>
          <a:lstStyle/>
          <a:p>
            <a:r>
              <a:rPr lang="en-IN" sz="1400" b="0" i="0" dirty="0" err="1">
                <a:solidFill>
                  <a:srgbClr val="000000"/>
                </a:solidFill>
                <a:effectLst/>
                <a:latin typeface="+mj-lt"/>
              </a:rPr>
              <a:t>Next.js</a:t>
            </a:r>
            <a:r>
              <a:rPr lang="en-IN" sz="1400" b="0" i="0" dirty="0">
                <a:solidFill>
                  <a:srgbClr val="000000"/>
                </a:solidFill>
                <a:effectLst/>
                <a:latin typeface="+mj-lt"/>
              </a:rPr>
              <a:t> allows you to create or update static pages </a:t>
            </a:r>
            <a:r>
              <a:rPr lang="en-IN" sz="1400" b="0" i="1" dirty="0">
                <a:solidFill>
                  <a:srgbClr val="000000"/>
                </a:solidFill>
                <a:effectLst/>
                <a:latin typeface="+mj-lt"/>
              </a:rPr>
              <a:t>after</a:t>
            </a:r>
            <a:r>
              <a:rPr lang="en-IN" sz="1400" b="0" i="0" dirty="0">
                <a:solidFill>
                  <a:srgbClr val="000000"/>
                </a:solidFill>
                <a:effectLst/>
                <a:latin typeface="+mj-lt"/>
              </a:rPr>
              <a:t> you’ve built your site. Incremental Static Regeneration (ISR) enables you to use static-generation on a per-page basis, </a:t>
            </a:r>
            <a:r>
              <a:rPr lang="en-IN" sz="1400" b="1" i="0" dirty="0">
                <a:solidFill>
                  <a:srgbClr val="000000"/>
                </a:solidFill>
                <a:effectLst/>
                <a:latin typeface="+mj-lt"/>
              </a:rPr>
              <a:t>without needing to rebuild the entire site</a:t>
            </a:r>
            <a:r>
              <a:rPr lang="en-IN" sz="1400" b="0" i="0" dirty="0">
                <a:solidFill>
                  <a:srgbClr val="000000"/>
                </a:solidFill>
                <a:effectLst/>
                <a:latin typeface="+mj-lt"/>
              </a:rPr>
              <a:t>. With ISR, you can retain the benefits of static while scaling to millions of pages.</a:t>
            </a:r>
            <a:endParaRPr lang="en-US" sz="1400" dirty="0">
              <a:latin typeface="+mj-lt"/>
            </a:endParaRPr>
          </a:p>
        </p:txBody>
      </p:sp>
      <p:pic>
        <p:nvPicPr>
          <p:cNvPr id="11" name="Picture 10" descr="Text&#10;&#10;Description automatically generated">
            <a:extLst>
              <a:ext uri="{FF2B5EF4-FFF2-40B4-BE49-F238E27FC236}">
                <a16:creationId xmlns:a16="http://schemas.microsoft.com/office/drawing/2014/main" id="{DEC21AF1-11C9-D554-D3D2-572C32517669}"/>
              </a:ext>
            </a:extLst>
          </p:cNvPr>
          <p:cNvPicPr>
            <a:picLocks noChangeAspect="1"/>
          </p:cNvPicPr>
          <p:nvPr/>
        </p:nvPicPr>
        <p:blipFill>
          <a:blip r:embed="rId6"/>
          <a:stretch>
            <a:fillRect/>
          </a:stretch>
        </p:blipFill>
        <p:spPr>
          <a:xfrm>
            <a:off x="685800" y="2211903"/>
            <a:ext cx="5309428" cy="3403681"/>
          </a:xfrm>
          <a:prstGeom prst="rect">
            <a:avLst/>
          </a:prstGeom>
        </p:spPr>
      </p:pic>
      <p:pic>
        <p:nvPicPr>
          <p:cNvPr id="15" name="Picture 14" descr="Text&#10;&#10;Description automatically generated">
            <a:extLst>
              <a:ext uri="{FF2B5EF4-FFF2-40B4-BE49-F238E27FC236}">
                <a16:creationId xmlns:a16="http://schemas.microsoft.com/office/drawing/2014/main" id="{8F0FCB83-9C88-F13A-E0E3-07AC0177ABC4}"/>
              </a:ext>
            </a:extLst>
          </p:cNvPr>
          <p:cNvPicPr>
            <a:picLocks noChangeAspect="1"/>
          </p:cNvPicPr>
          <p:nvPr/>
        </p:nvPicPr>
        <p:blipFill>
          <a:blip r:embed="rId7"/>
          <a:stretch>
            <a:fillRect/>
          </a:stretch>
        </p:blipFill>
        <p:spPr>
          <a:xfrm>
            <a:off x="6534202" y="2230022"/>
            <a:ext cx="4632027" cy="3403681"/>
          </a:xfrm>
          <a:prstGeom prst="rect">
            <a:avLst/>
          </a:prstGeom>
        </p:spPr>
      </p:pic>
    </p:spTree>
    <p:extLst>
      <p:ext uri="{BB962C8B-B14F-4D97-AF65-F5344CB8AC3E}">
        <p14:creationId xmlns:p14="http://schemas.microsoft.com/office/powerpoint/2010/main" val="3752634969"/>
      </p:ext>
    </p:extLst>
  </p:cSld>
  <p:clrMapOvr>
    <a:masterClrMapping/>
  </p:clrMapOvr>
  <p:transition spd="slow">
    <p:comb/>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5C501A-BBEE-0993-29F6-0F8C5764BBA0}"/>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19FE117F-AFAD-C461-2744-FFCCC494A075}"/>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9206352E-0C01-5361-CF0B-D7199F916BDA}"/>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a:xfrm>
            <a:off x="11228832" y="6379696"/>
            <a:ext cx="274320" cy="92333"/>
          </a:xfrm>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22</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a:xfrm>
            <a:off x="685800" y="685800"/>
            <a:ext cx="10817352" cy="422031"/>
          </a:xfrm>
        </p:spPr>
        <p:txBody>
          <a:bodyPr/>
          <a:lstStyle/>
          <a:p>
            <a:r>
              <a:rPr lang="en-GB" b="1" dirty="0">
                <a:latin typeface="+mj-lt"/>
              </a:rPr>
              <a:t>Bonus – On Demand Revalidation</a:t>
            </a:r>
          </a:p>
        </p:txBody>
      </p:sp>
      <p:sp>
        <p:nvSpPr>
          <p:cNvPr id="9" name="TextBox 8">
            <a:extLst>
              <a:ext uri="{FF2B5EF4-FFF2-40B4-BE49-F238E27FC236}">
                <a16:creationId xmlns:a16="http://schemas.microsoft.com/office/drawing/2014/main" id="{2F8EE908-6651-5D03-E26A-A7222F33E8D4}"/>
              </a:ext>
            </a:extLst>
          </p:cNvPr>
          <p:cNvSpPr txBox="1"/>
          <p:nvPr/>
        </p:nvSpPr>
        <p:spPr>
          <a:xfrm>
            <a:off x="606668" y="1312752"/>
            <a:ext cx="4523597" cy="954107"/>
          </a:xfrm>
          <a:prstGeom prst="rect">
            <a:avLst/>
          </a:prstGeom>
          <a:noFill/>
        </p:spPr>
        <p:txBody>
          <a:bodyPr wrap="square" rtlCol="0">
            <a:spAutoFit/>
          </a:bodyPr>
          <a:lstStyle/>
          <a:p>
            <a:pPr algn="l"/>
            <a:r>
              <a:rPr lang="en-IN" sz="1400" b="0" i="0" dirty="0">
                <a:solidFill>
                  <a:srgbClr val="000000"/>
                </a:solidFill>
                <a:effectLst/>
                <a:latin typeface="+mj-lt"/>
              </a:rPr>
              <a:t>Starting with </a:t>
            </a:r>
            <a:r>
              <a:rPr lang="en-IN" sz="1400" b="0" i="1" dirty="0">
                <a:solidFill>
                  <a:srgbClr val="000000"/>
                </a:solidFill>
                <a:effectLst/>
                <a:latin typeface="+mj-lt"/>
              </a:rPr>
              <a:t>v12.2.0, </a:t>
            </a:r>
            <a:r>
              <a:rPr lang="en-IN" sz="1400" b="0" i="1" dirty="0" err="1">
                <a:solidFill>
                  <a:srgbClr val="000000"/>
                </a:solidFill>
                <a:effectLst/>
                <a:latin typeface="+mj-lt"/>
              </a:rPr>
              <a:t>Next.js</a:t>
            </a:r>
            <a:r>
              <a:rPr lang="en-IN" sz="1400" b="0" i="1" dirty="0">
                <a:solidFill>
                  <a:srgbClr val="000000"/>
                </a:solidFill>
                <a:effectLst/>
                <a:latin typeface="+mj-lt"/>
              </a:rPr>
              <a:t> </a:t>
            </a:r>
            <a:r>
              <a:rPr lang="en-IN" sz="1400" b="0" i="0" dirty="0">
                <a:solidFill>
                  <a:srgbClr val="000000"/>
                </a:solidFill>
                <a:effectLst/>
                <a:latin typeface="+mj-lt"/>
              </a:rPr>
              <a:t>supports On-Demand Incremental Static Regeneration to manually purge the </a:t>
            </a:r>
            <a:r>
              <a:rPr lang="en-IN" sz="1400" b="0" i="0" dirty="0" err="1">
                <a:solidFill>
                  <a:srgbClr val="000000"/>
                </a:solidFill>
                <a:effectLst/>
                <a:latin typeface="+mj-lt"/>
              </a:rPr>
              <a:t>Next.js</a:t>
            </a:r>
            <a:r>
              <a:rPr lang="en-IN" sz="1400" b="0" i="0" dirty="0">
                <a:solidFill>
                  <a:srgbClr val="000000"/>
                </a:solidFill>
                <a:effectLst/>
                <a:latin typeface="+mj-lt"/>
              </a:rPr>
              <a:t> cache for a specific page. This makes it easier to update your site when:</a:t>
            </a:r>
          </a:p>
        </p:txBody>
      </p:sp>
      <p:sp>
        <p:nvSpPr>
          <p:cNvPr id="7" name="TextBox 6">
            <a:extLst>
              <a:ext uri="{FF2B5EF4-FFF2-40B4-BE49-F238E27FC236}">
                <a16:creationId xmlns:a16="http://schemas.microsoft.com/office/drawing/2014/main" id="{8379BACF-E9E3-CFA8-7D5B-5F61A8692E08}"/>
              </a:ext>
            </a:extLst>
          </p:cNvPr>
          <p:cNvSpPr txBox="1"/>
          <p:nvPr/>
        </p:nvSpPr>
        <p:spPr>
          <a:xfrm>
            <a:off x="606668" y="2453720"/>
            <a:ext cx="4282966" cy="830997"/>
          </a:xfrm>
          <a:prstGeom prst="rect">
            <a:avLst/>
          </a:prstGeom>
          <a:noFill/>
        </p:spPr>
        <p:txBody>
          <a:bodyPr wrap="square" rtlCol="0">
            <a:spAutoFit/>
          </a:bodyPr>
          <a:lstStyle/>
          <a:p>
            <a:pPr marL="285750" indent="-285750" algn="l">
              <a:buFont typeface="Arial" panose="020B0604020202020204" pitchFamily="34" charset="0"/>
              <a:buChar char="•"/>
            </a:pPr>
            <a:r>
              <a:rPr lang="en-IN" sz="1200" b="0" i="0" dirty="0">
                <a:solidFill>
                  <a:srgbClr val="000000"/>
                </a:solidFill>
                <a:effectLst/>
                <a:latin typeface="+mj-lt"/>
              </a:rPr>
              <a:t>Content from your headless CMS is created or updated</a:t>
            </a:r>
          </a:p>
          <a:p>
            <a:pPr marL="285750" indent="-285750" algn="l">
              <a:buFont typeface="Arial" panose="020B0604020202020204" pitchFamily="34" charset="0"/>
              <a:buChar char="•"/>
            </a:pPr>
            <a:r>
              <a:rPr lang="en-IN" sz="1200" b="0" i="0" dirty="0">
                <a:solidFill>
                  <a:srgbClr val="000000"/>
                </a:solidFill>
                <a:effectLst/>
                <a:latin typeface="+mj-lt"/>
              </a:rPr>
              <a:t>Ecommerce metadata changes (price, description, category, reviews, etc.)</a:t>
            </a:r>
          </a:p>
        </p:txBody>
      </p:sp>
      <p:pic>
        <p:nvPicPr>
          <p:cNvPr id="10" name="Picture 9" descr="Text&#10;&#10;Description automatically generated">
            <a:extLst>
              <a:ext uri="{FF2B5EF4-FFF2-40B4-BE49-F238E27FC236}">
                <a16:creationId xmlns:a16="http://schemas.microsoft.com/office/drawing/2014/main" id="{262A2989-D08A-DDDB-C9EA-812EC59B761F}"/>
              </a:ext>
            </a:extLst>
          </p:cNvPr>
          <p:cNvPicPr>
            <a:picLocks noChangeAspect="1"/>
          </p:cNvPicPr>
          <p:nvPr/>
        </p:nvPicPr>
        <p:blipFill>
          <a:blip r:embed="rId6"/>
          <a:stretch>
            <a:fillRect/>
          </a:stretch>
        </p:blipFill>
        <p:spPr>
          <a:xfrm>
            <a:off x="5243143" y="1240006"/>
            <a:ext cx="6749328" cy="5066944"/>
          </a:xfrm>
          <a:prstGeom prst="rect">
            <a:avLst/>
          </a:prstGeom>
        </p:spPr>
      </p:pic>
    </p:spTree>
    <p:extLst>
      <p:ext uri="{BB962C8B-B14F-4D97-AF65-F5344CB8AC3E}">
        <p14:creationId xmlns:p14="http://schemas.microsoft.com/office/powerpoint/2010/main" val="498986254"/>
      </p:ext>
    </p:extLst>
  </p:cSld>
  <p:clrMapOvr>
    <a:masterClrMapping/>
  </p:clrMapOvr>
  <p:transition spd="slow">
    <p:comb/>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A2783-AD02-DA6E-2DEA-36C0FFC28B24}"/>
              </a:ext>
            </a:extLst>
          </p:cNvPr>
          <p:cNvSpPr>
            <a:spLocks noGrp="1"/>
          </p:cNvSpPr>
          <p:nvPr>
            <p:ph type="ctrTitle"/>
          </p:nvPr>
        </p:nvSpPr>
        <p:spPr/>
        <p:txBody>
          <a:bodyPr/>
          <a:lstStyle/>
          <a:p>
            <a:r>
              <a:rPr lang="en-US" b="1">
                <a:latin typeface="Futura Next DemiBold" panose="020B0602020204020303" pitchFamily="34" charset="77"/>
              </a:rPr>
              <a:t>Thank You </a:t>
            </a:r>
            <a:br>
              <a:rPr lang="en-US"/>
            </a:br>
            <a:br>
              <a:rPr lang="en-US"/>
            </a:br>
            <a:r>
              <a:rPr lang="en-US"/>
              <a:t>Questions &amp; Feedback</a:t>
            </a:r>
          </a:p>
        </p:txBody>
      </p:sp>
      <p:sp>
        <p:nvSpPr>
          <p:cNvPr id="3" name="Slide Number Placeholder 2">
            <a:extLst>
              <a:ext uri="{FF2B5EF4-FFF2-40B4-BE49-F238E27FC236}">
                <a16:creationId xmlns:a16="http://schemas.microsoft.com/office/drawing/2014/main" id="{465518DD-B9B9-DCDC-57D1-6DC939279862}"/>
              </a:ext>
            </a:extLst>
          </p:cNvPr>
          <p:cNvSpPr>
            <a:spLocks noGrp="1"/>
          </p:cNvSpPr>
          <p:nvPr>
            <p:ph type="sldNum" sz="quarter" idx="10"/>
          </p:nvPr>
        </p:nvSpPr>
        <p:spPr/>
        <p:txBody>
          <a:bodyPr/>
          <a:lstStyle/>
          <a:p>
            <a:fld id="{58B792A5-9BAE-6942-BFE1-9FCDB51EA51E}" type="slidenum">
              <a:rPr lang="en-US" smtClean="0"/>
              <a:pPr/>
              <a:t>23</a:t>
            </a:fld>
            <a:endParaRPr lang="en-US"/>
          </a:p>
        </p:txBody>
      </p:sp>
    </p:spTree>
    <p:extLst>
      <p:ext uri="{BB962C8B-B14F-4D97-AF65-F5344CB8AC3E}">
        <p14:creationId xmlns:p14="http://schemas.microsoft.com/office/powerpoint/2010/main" val="4024603238"/>
      </p:ext>
    </p:extLst>
  </p:cSld>
  <p:clrMapOvr>
    <a:masterClrMapping/>
  </p:clrMapOvr>
  <p:transition spd="slow">
    <p:comb/>
  </p:transition>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9912B1-0075-0CF1-C54F-585E7D1F7405}"/>
              </a:ext>
            </a:extLst>
          </p:cNvPr>
          <p:cNvPicPr>
            <a:picLocks noChangeAspect="1"/>
          </p:cNvPicPr>
          <p:nvPr/>
        </p:nvPicPr>
        <p:blipFill>
          <a:blip r:embed="rId3"/>
          <a:stretch>
            <a:fillRect/>
          </a:stretch>
        </p:blipFill>
        <p:spPr>
          <a:xfrm>
            <a:off x="0" y="4404280"/>
            <a:ext cx="3687396" cy="2453720"/>
          </a:xfrm>
          <a:prstGeom prst="rect">
            <a:avLst/>
          </a:prstGeom>
        </p:spPr>
      </p:pic>
      <p:sp>
        <p:nvSpPr>
          <p:cNvPr id="5" name="Slide Number Placeholder 4">
            <a:extLst>
              <a:ext uri="{FF2B5EF4-FFF2-40B4-BE49-F238E27FC236}">
                <a16:creationId xmlns:a16="http://schemas.microsoft.com/office/drawing/2014/main" id="{0CFC8772-501F-BE49-8898-391D650B8EB5}"/>
              </a:ext>
            </a:extLst>
          </p:cNvPr>
          <p:cNvSpPr>
            <a:spLocks noGrp="1"/>
          </p:cNvSpPr>
          <p:nvPr>
            <p:ph type="sldNum" sz="quarter" idx="10"/>
          </p:nvPr>
        </p:nvSpPr>
        <p:spPr/>
        <p:txBody>
          <a:bodyPr vert="horz" lIns="91440" tIns="45720" rIns="91440" bIns="45720" rtlCol="0" anchor="ctr">
            <a:normAutofit fontScale="25000" lnSpcReduction="20000"/>
          </a:bodyPr>
          <a:lstStyle/>
          <a:p>
            <a:pPr marR="0" lvl="0" indent="0" fontAlgn="auto">
              <a:spcBef>
                <a:spcPts val="0"/>
              </a:spcBef>
              <a:spcAft>
                <a:spcPts val="600"/>
              </a:spcAft>
              <a:buClrTx/>
              <a:buSzTx/>
              <a:buFontTx/>
              <a:buNone/>
              <a:tabLst/>
              <a:defRPr/>
            </a:pPr>
            <a:fld id="{58B792A5-9BAE-6942-BFE1-9FCDB51EA51E}" type="slidenum">
              <a:rPr kumimoji="0" lang="en-US" sz="1200" b="0" i="0" u="none" strike="noStrike" cap="none" spc="0" normalizeH="0" baseline="0" noProof="0" smtClean="0">
                <a:ln>
                  <a:noFill/>
                </a:ln>
                <a:solidFill>
                  <a:schemeClr val="tx1">
                    <a:tint val="75000"/>
                  </a:schemeClr>
                </a:solidFill>
                <a:effectLst/>
                <a:uLnTx/>
                <a:uFillTx/>
                <a:latin typeface="+mn-lt"/>
              </a:rPr>
              <a:pPr marR="0" lvl="0" indent="0" fontAlgn="auto">
                <a:spcBef>
                  <a:spcPts val="0"/>
                </a:spcBef>
                <a:spcAft>
                  <a:spcPts val="600"/>
                </a:spcAft>
                <a:buClrTx/>
                <a:buSzTx/>
                <a:buFontTx/>
                <a:buNone/>
                <a:tabLst/>
                <a:defRPr/>
              </a:pPr>
              <a:t>3</a:t>
            </a:fld>
            <a:endParaRPr kumimoji="0" lang="en-US" sz="1200" b="0" i="0" u="none" strike="noStrike" cap="none" spc="0" normalizeH="0" baseline="0" noProof="0">
              <a:ln>
                <a:noFill/>
              </a:ln>
              <a:solidFill>
                <a:schemeClr val="tx1">
                  <a:tint val="75000"/>
                </a:schemeClr>
              </a:solidFill>
              <a:effectLst/>
              <a:uLnTx/>
              <a:uFillTx/>
              <a:latin typeface="+mn-lt"/>
            </a:endParaRPr>
          </a:p>
        </p:txBody>
      </p:sp>
      <p:sp>
        <p:nvSpPr>
          <p:cNvPr id="4" name="Title 3">
            <a:extLst>
              <a:ext uri="{FF2B5EF4-FFF2-40B4-BE49-F238E27FC236}">
                <a16:creationId xmlns:a16="http://schemas.microsoft.com/office/drawing/2014/main" id="{AC824B5E-C5DD-B54C-AE2C-C0E5D0449E81}"/>
              </a:ext>
            </a:extLst>
          </p:cNvPr>
          <p:cNvSpPr>
            <a:spLocks noGrp="1"/>
          </p:cNvSpPr>
          <p:nvPr>
            <p:ph type="title"/>
          </p:nvPr>
        </p:nvSpPr>
        <p:spPr/>
        <p:txBody>
          <a:bodyPr/>
          <a:lstStyle/>
          <a:p>
            <a:r>
              <a:rPr lang="en-GB" b="1" dirty="0" err="1">
                <a:latin typeface="+mj-lt"/>
              </a:rPr>
              <a:t>Menti</a:t>
            </a:r>
            <a:endParaRPr lang="en-GB" dirty="0">
              <a:latin typeface="+mj-lt"/>
            </a:endParaRPr>
          </a:p>
        </p:txBody>
      </p:sp>
      <p:pic>
        <p:nvPicPr>
          <p:cNvPr id="6" name="Picture 5">
            <a:extLst>
              <a:ext uri="{FF2B5EF4-FFF2-40B4-BE49-F238E27FC236}">
                <a16:creationId xmlns:a16="http://schemas.microsoft.com/office/drawing/2014/main" id="{ED095786-46BA-0555-26A7-9BE56C4C73F8}"/>
              </a:ext>
            </a:extLst>
          </p:cNvPr>
          <p:cNvPicPr>
            <a:picLocks noChangeAspect="1"/>
          </p:cNvPicPr>
          <p:nvPr/>
        </p:nvPicPr>
        <p:blipFill>
          <a:blip r:embed="rId4"/>
          <a:stretch>
            <a:fillRect/>
          </a:stretch>
        </p:blipFill>
        <p:spPr>
          <a:xfrm>
            <a:off x="11183814" y="1627"/>
            <a:ext cx="1016487" cy="755980"/>
          </a:xfrm>
          <a:prstGeom prst="rect">
            <a:avLst/>
          </a:prstGeom>
        </p:spPr>
      </p:pic>
      <p:pic>
        <p:nvPicPr>
          <p:cNvPr id="10" name="Picture 9" descr="Logo, company name&#10;&#10;Description automatically generated">
            <a:extLst>
              <a:ext uri="{FF2B5EF4-FFF2-40B4-BE49-F238E27FC236}">
                <a16:creationId xmlns:a16="http://schemas.microsoft.com/office/drawing/2014/main" id="{EB062E1A-EC92-73B4-0287-C0AFD12C904A}"/>
              </a:ext>
            </a:extLst>
          </p:cNvPr>
          <p:cNvPicPr>
            <a:picLocks noChangeAspect="1"/>
          </p:cNvPicPr>
          <p:nvPr/>
        </p:nvPicPr>
        <p:blipFill>
          <a:blip r:embed="rId5"/>
          <a:stretch>
            <a:fillRect/>
          </a:stretch>
        </p:blipFill>
        <p:spPr>
          <a:xfrm>
            <a:off x="10502901" y="163509"/>
            <a:ext cx="663329" cy="360409"/>
          </a:xfrm>
          <a:prstGeom prst="rect">
            <a:avLst/>
          </a:prstGeom>
        </p:spPr>
      </p:pic>
      <p:pic>
        <p:nvPicPr>
          <p:cNvPr id="11" name="Picture 10">
            <a:extLst>
              <a:ext uri="{FF2B5EF4-FFF2-40B4-BE49-F238E27FC236}">
                <a16:creationId xmlns:a16="http://schemas.microsoft.com/office/drawing/2014/main" id="{4F096308-F419-41FB-7FE2-93A872CF285C}"/>
              </a:ext>
            </a:extLst>
          </p:cNvPr>
          <p:cNvPicPr>
            <a:picLocks noChangeAspect="1"/>
          </p:cNvPicPr>
          <p:nvPr/>
        </p:nvPicPr>
        <p:blipFill rotWithShape="1">
          <a:blip r:embed="rId6">
            <a:lum bright="-10000"/>
          </a:blip>
          <a:srcRect l="58357" t="29290" b="41697"/>
          <a:stretch/>
        </p:blipFill>
        <p:spPr>
          <a:xfrm>
            <a:off x="7063041" y="4637399"/>
            <a:ext cx="4846339" cy="2219221"/>
          </a:xfrm>
          <a:prstGeom prst="rect">
            <a:avLst/>
          </a:prstGeom>
          <a:noFill/>
        </p:spPr>
      </p:pic>
    </p:spTree>
    <p:extLst>
      <p:ext uri="{BB962C8B-B14F-4D97-AF65-F5344CB8AC3E}">
        <p14:creationId xmlns:p14="http://schemas.microsoft.com/office/powerpoint/2010/main" val="83898140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AB10D593-E623-01C7-1BA2-8993177BFCA4}"/>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11" name="Picture 10">
            <a:extLst>
              <a:ext uri="{FF2B5EF4-FFF2-40B4-BE49-F238E27FC236}">
                <a16:creationId xmlns:a16="http://schemas.microsoft.com/office/drawing/2014/main" id="{15625437-2F78-AA2D-CE26-C35D28DC21EE}"/>
              </a:ext>
            </a:extLst>
          </p:cNvPr>
          <p:cNvPicPr>
            <a:picLocks noChangeAspect="1"/>
          </p:cNvPicPr>
          <p:nvPr/>
        </p:nvPicPr>
        <p:blipFill>
          <a:blip r:embed="rId4"/>
          <a:stretch>
            <a:fillRect/>
          </a:stretch>
        </p:blipFill>
        <p:spPr>
          <a:xfrm>
            <a:off x="0" y="4404280"/>
            <a:ext cx="3687396" cy="2453720"/>
          </a:xfrm>
          <a:prstGeom prst="rect">
            <a:avLst/>
          </a:prstGeom>
        </p:spPr>
      </p:pic>
      <p:sp>
        <p:nvSpPr>
          <p:cNvPr id="5" name="Title 4">
            <a:extLst>
              <a:ext uri="{FF2B5EF4-FFF2-40B4-BE49-F238E27FC236}">
                <a16:creationId xmlns:a16="http://schemas.microsoft.com/office/drawing/2014/main" id="{29A9C214-A02A-4546-9956-A259DB2635A6}"/>
              </a:ext>
            </a:extLst>
          </p:cNvPr>
          <p:cNvSpPr>
            <a:spLocks noGrp="1"/>
          </p:cNvSpPr>
          <p:nvPr>
            <p:ph type="title"/>
          </p:nvPr>
        </p:nvSpPr>
        <p:spPr>
          <a:xfrm>
            <a:off x="685800" y="685800"/>
            <a:ext cx="10817352" cy="375092"/>
          </a:xfrm>
        </p:spPr>
        <p:txBody>
          <a:bodyPr/>
          <a:lstStyle/>
          <a:p>
            <a:r>
              <a:rPr lang="en-GB" b="1" dirty="0">
                <a:latin typeface="+mj-lt"/>
              </a:rPr>
              <a:t>Different Page Generation Techniques</a:t>
            </a:r>
            <a:endParaRPr lang="en-GB" dirty="0">
              <a:latin typeface="+mj-lt"/>
            </a:endParaRPr>
          </a:p>
        </p:txBody>
      </p:sp>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4</a:t>
            </a:fld>
            <a:endParaRPr lang="en-US" dirty="0"/>
          </a:p>
        </p:txBody>
      </p:sp>
      <p:sp>
        <p:nvSpPr>
          <p:cNvPr id="30" name="TextBox 29">
            <a:extLst>
              <a:ext uri="{FF2B5EF4-FFF2-40B4-BE49-F238E27FC236}">
                <a16:creationId xmlns:a16="http://schemas.microsoft.com/office/drawing/2014/main" id="{0B53CC35-64D2-0241-B902-6B6F917030D4}"/>
              </a:ext>
            </a:extLst>
          </p:cNvPr>
          <p:cNvSpPr txBox="1"/>
          <p:nvPr/>
        </p:nvSpPr>
        <p:spPr>
          <a:xfrm>
            <a:off x="326229" y="3836735"/>
            <a:ext cx="2647934" cy="1265408"/>
          </a:xfrm>
          <a:prstGeom prst="rect">
            <a:avLst/>
          </a:prstGeom>
          <a:noFill/>
        </p:spPr>
        <p:txBody>
          <a:bodyPr wrap="square" lIns="91440" tIns="0" rIns="91440" bIns="45720" rtlCol="0" anchor="t">
            <a:noAutofit/>
          </a:bodyPr>
          <a:lstStyle/>
          <a:p>
            <a:pPr algn="ctr">
              <a:lnSpc>
                <a:spcPct val="130000"/>
              </a:lnSpc>
            </a:pPr>
            <a:r>
              <a:rPr lang="en-US" b="1" dirty="0">
                <a:latin typeface="+mj-lt"/>
              </a:rPr>
              <a:t>CSR – Client-Side Rendering</a:t>
            </a:r>
            <a:endParaRPr lang="en-US" dirty="0">
              <a:latin typeface="+mj-lt"/>
            </a:endParaRPr>
          </a:p>
        </p:txBody>
      </p:sp>
      <p:pic>
        <p:nvPicPr>
          <p:cNvPr id="1026" name="Picture 2">
            <a:extLst>
              <a:ext uri="{FF2B5EF4-FFF2-40B4-BE49-F238E27FC236}">
                <a16:creationId xmlns:a16="http://schemas.microsoft.com/office/drawing/2014/main" id="{7CB2B961-CA78-2CB6-F51B-8B5352F31E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7066" y="2296884"/>
            <a:ext cx="1484459" cy="113211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95E7D9-849E-909C-951E-63E07ED46F16}"/>
              </a:ext>
            </a:extLst>
          </p:cNvPr>
          <p:cNvSpPr txBox="1"/>
          <p:nvPr/>
        </p:nvSpPr>
        <p:spPr>
          <a:xfrm>
            <a:off x="3302936" y="3836735"/>
            <a:ext cx="2647934" cy="1265408"/>
          </a:xfrm>
          <a:prstGeom prst="rect">
            <a:avLst/>
          </a:prstGeom>
          <a:noFill/>
        </p:spPr>
        <p:txBody>
          <a:bodyPr wrap="square" lIns="91440" tIns="0" rIns="91440" bIns="45720" rtlCol="0" anchor="t">
            <a:noAutofit/>
          </a:bodyPr>
          <a:lstStyle/>
          <a:p>
            <a:pPr algn="ctr">
              <a:lnSpc>
                <a:spcPct val="130000"/>
              </a:lnSpc>
            </a:pPr>
            <a:r>
              <a:rPr lang="en-US" b="1" dirty="0">
                <a:latin typeface="+mj-lt"/>
              </a:rPr>
              <a:t>SSR – Server-Side Rendering</a:t>
            </a:r>
            <a:endParaRPr lang="en-US" dirty="0">
              <a:latin typeface="+mj-lt"/>
            </a:endParaRPr>
          </a:p>
        </p:txBody>
      </p:sp>
      <p:sp>
        <p:nvSpPr>
          <p:cNvPr id="7" name="TextBox 6">
            <a:extLst>
              <a:ext uri="{FF2B5EF4-FFF2-40B4-BE49-F238E27FC236}">
                <a16:creationId xmlns:a16="http://schemas.microsoft.com/office/drawing/2014/main" id="{37D882F4-3475-72AE-998A-4362737AE5E3}"/>
              </a:ext>
            </a:extLst>
          </p:cNvPr>
          <p:cNvSpPr txBox="1"/>
          <p:nvPr/>
        </p:nvSpPr>
        <p:spPr>
          <a:xfrm>
            <a:off x="6120051" y="3836735"/>
            <a:ext cx="2647934" cy="1265408"/>
          </a:xfrm>
          <a:prstGeom prst="rect">
            <a:avLst/>
          </a:prstGeom>
          <a:noFill/>
        </p:spPr>
        <p:txBody>
          <a:bodyPr wrap="square" lIns="91440" tIns="0" rIns="91440" bIns="45720" rtlCol="0" anchor="t">
            <a:noAutofit/>
          </a:bodyPr>
          <a:lstStyle/>
          <a:p>
            <a:pPr algn="ctr">
              <a:lnSpc>
                <a:spcPct val="130000"/>
              </a:lnSpc>
            </a:pPr>
            <a:r>
              <a:rPr lang="en-US" b="1" dirty="0">
                <a:latin typeface="+mj-lt"/>
              </a:rPr>
              <a:t>SSG – </a:t>
            </a:r>
            <a:r>
              <a:rPr lang="en-US" dirty="0">
                <a:latin typeface="+mj-lt"/>
              </a:rPr>
              <a:t>Static-Site Generation</a:t>
            </a:r>
          </a:p>
        </p:txBody>
      </p:sp>
      <p:sp>
        <p:nvSpPr>
          <p:cNvPr id="10" name="TextBox 9">
            <a:extLst>
              <a:ext uri="{FF2B5EF4-FFF2-40B4-BE49-F238E27FC236}">
                <a16:creationId xmlns:a16="http://schemas.microsoft.com/office/drawing/2014/main" id="{DD80129A-9D7C-E780-E49B-91C84EB45C0D}"/>
              </a:ext>
            </a:extLst>
          </p:cNvPr>
          <p:cNvSpPr txBox="1"/>
          <p:nvPr/>
        </p:nvSpPr>
        <p:spPr>
          <a:xfrm>
            <a:off x="8855218" y="3836735"/>
            <a:ext cx="2647934" cy="1265408"/>
          </a:xfrm>
          <a:prstGeom prst="rect">
            <a:avLst/>
          </a:prstGeom>
          <a:noFill/>
        </p:spPr>
        <p:txBody>
          <a:bodyPr wrap="square" lIns="91440" tIns="0" rIns="91440" bIns="45720" rtlCol="0" anchor="t">
            <a:noAutofit/>
          </a:bodyPr>
          <a:lstStyle/>
          <a:p>
            <a:pPr algn="ctr">
              <a:lnSpc>
                <a:spcPct val="130000"/>
              </a:lnSpc>
            </a:pPr>
            <a:r>
              <a:rPr lang="en-US" b="1" dirty="0">
                <a:latin typeface="+mj-lt"/>
              </a:rPr>
              <a:t>ISR – Incremental-Site Regeneration</a:t>
            </a:r>
            <a:endParaRPr lang="en-US" dirty="0">
              <a:latin typeface="+mj-lt"/>
            </a:endParaRPr>
          </a:p>
        </p:txBody>
      </p:sp>
      <p:pic>
        <p:nvPicPr>
          <p:cNvPr id="1028" name="Picture 4">
            <a:extLst>
              <a:ext uri="{FF2B5EF4-FFF2-40B4-BE49-F238E27FC236}">
                <a16:creationId xmlns:a16="http://schemas.microsoft.com/office/drawing/2014/main" id="{E624229B-E8D7-ECBB-4A88-DE1AF5BD5DE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09311" y="2118720"/>
            <a:ext cx="1528607" cy="15286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6A0EC53-336D-24E9-67BB-6EDD39904AC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26331" b="23315"/>
          <a:stretch/>
        </p:blipFill>
        <p:spPr bwMode="auto">
          <a:xfrm>
            <a:off x="6369897" y="2296884"/>
            <a:ext cx="2095822" cy="105249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hat is Continuous Deployment? An Essential Guide for Beginners">
            <a:extLst>
              <a:ext uri="{FF2B5EF4-FFF2-40B4-BE49-F238E27FC236}">
                <a16:creationId xmlns:a16="http://schemas.microsoft.com/office/drawing/2014/main" id="{C2F9AF59-4CAE-9798-9C19-ABE7BAC1C56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308607" y="2166480"/>
            <a:ext cx="1741155" cy="139292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Logo, company name&#10;&#10;Description automatically generated">
            <a:extLst>
              <a:ext uri="{FF2B5EF4-FFF2-40B4-BE49-F238E27FC236}">
                <a16:creationId xmlns:a16="http://schemas.microsoft.com/office/drawing/2014/main" id="{AF322203-20B9-7572-DC7C-EA0C2DC194B3}"/>
              </a:ext>
            </a:extLst>
          </p:cNvPr>
          <p:cNvPicPr>
            <a:picLocks noChangeAspect="1"/>
          </p:cNvPicPr>
          <p:nvPr/>
        </p:nvPicPr>
        <p:blipFill>
          <a:blip r:embed="rId9"/>
          <a:stretch>
            <a:fillRect/>
          </a:stretch>
        </p:blipFill>
        <p:spPr>
          <a:xfrm>
            <a:off x="10502901" y="163509"/>
            <a:ext cx="663329" cy="360409"/>
          </a:xfrm>
          <a:prstGeom prst="rect">
            <a:avLst/>
          </a:prstGeom>
        </p:spPr>
      </p:pic>
    </p:spTree>
    <p:extLst>
      <p:ext uri="{BB962C8B-B14F-4D97-AF65-F5344CB8AC3E}">
        <p14:creationId xmlns:p14="http://schemas.microsoft.com/office/powerpoint/2010/main" val="159085823"/>
      </p:ext>
    </p:extLst>
  </p:cSld>
  <p:clrMapOvr>
    <a:masterClrMapping/>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6C133B6-3956-F04C-A305-AA753D093148}"/>
              </a:ext>
            </a:extLst>
          </p:cNvPr>
          <p:cNvSpPr/>
          <p:nvPr/>
        </p:nvSpPr>
        <p:spPr>
          <a:xfrm>
            <a:off x="0" y="0"/>
            <a:ext cx="9144000" cy="3429000"/>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00"/>
              </a:highlight>
            </a:endParaRPr>
          </a:p>
        </p:txBody>
      </p:sp>
      <p:sp>
        <p:nvSpPr>
          <p:cNvPr id="18" name="Rectangle 17">
            <a:extLst>
              <a:ext uri="{FF2B5EF4-FFF2-40B4-BE49-F238E27FC236}">
                <a16:creationId xmlns:a16="http://schemas.microsoft.com/office/drawing/2014/main" id="{4052DFED-0FFC-C233-C63B-31D2FE95D036}"/>
              </a:ext>
            </a:extLst>
          </p:cNvPr>
          <p:cNvSpPr/>
          <p:nvPr/>
        </p:nvSpPr>
        <p:spPr>
          <a:xfrm>
            <a:off x="4270549" y="3429000"/>
            <a:ext cx="7921451" cy="3429000"/>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30CF04F-B544-C5F8-4B09-5B67DED1CADC}"/>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E448F85A-8BC7-65AF-892F-0E0E1DD6A0D6}"/>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FADCA610-4BC7-505C-95A1-3E851773E847}"/>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Title 4">
            <a:extLst>
              <a:ext uri="{FF2B5EF4-FFF2-40B4-BE49-F238E27FC236}">
                <a16:creationId xmlns:a16="http://schemas.microsoft.com/office/drawing/2014/main" id="{29A9C214-A02A-4546-9956-A259DB2635A6}"/>
              </a:ext>
            </a:extLst>
          </p:cNvPr>
          <p:cNvSpPr>
            <a:spLocks noGrp="1"/>
          </p:cNvSpPr>
          <p:nvPr>
            <p:ph type="title"/>
          </p:nvPr>
        </p:nvSpPr>
        <p:spPr>
          <a:xfrm>
            <a:off x="685800" y="685800"/>
            <a:ext cx="10817352" cy="375092"/>
          </a:xfrm>
        </p:spPr>
        <p:txBody>
          <a:bodyPr/>
          <a:lstStyle/>
          <a:p>
            <a:r>
              <a:rPr lang="en-GB" b="1" dirty="0">
                <a:latin typeface="+mj-lt"/>
              </a:rPr>
              <a:t>CSR – Client-Side Rendering</a:t>
            </a:r>
            <a:endParaRPr lang="en-GB" dirty="0">
              <a:latin typeface="+mj-lt"/>
            </a:endParaRPr>
          </a:p>
        </p:txBody>
      </p:sp>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5</a:t>
            </a:fld>
            <a:endParaRPr lang="en-US"/>
          </a:p>
        </p:txBody>
      </p:sp>
      <p:sp>
        <p:nvSpPr>
          <p:cNvPr id="13" name="TextBox 12">
            <a:extLst>
              <a:ext uri="{FF2B5EF4-FFF2-40B4-BE49-F238E27FC236}">
                <a16:creationId xmlns:a16="http://schemas.microsoft.com/office/drawing/2014/main" id="{E55C3314-0CB4-3668-7F97-1930DB37189B}"/>
              </a:ext>
            </a:extLst>
          </p:cNvPr>
          <p:cNvSpPr txBox="1"/>
          <p:nvPr/>
        </p:nvSpPr>
        <p:spPr>
          <a:xfrm>
            <a:off x="540376" y="2336917"/>
            <a:ext cx="1015865" cy="473271"/>
          </a:xfrm>
          <a:prstGeom prst="rect">
            <a:avLst/>
          </a:prstGeom>
          <a:noFill/>
        </p:spPr>
        <p:txBody>
          <a:bodyPr wrap="square" lIns="91440" tIns="45720" rIns="91440" bIns="45720" rtlCol="0" anchor="t">
            <a:spAutoFit/>
          </a:bodyPr>
          <a:lstStyle/>
          <a:p>
            <a:pPr algn="ctr">
              <a:lnSpc>
                <a:spcPct val="130000"/>
              </a:lnSpc>
            </a:pPr>
            <a:r>
              <a:rPr lang="en-US" sz="1000" dirty="0"/>
              <a:t>User Request</a:t>
            </a:r>
          </a:p>
          <a:p>
            <a:pPr algn="ctr">
              <a:lnSpc>
                <a:spcPct val="130000"/>
              </a:lnSpc>
            </a:pPr>
            <a:r>
              <a:rPr lang="en-US" sz="1000" dirty="0"/>
              <a:t>a Website</a:t>
            </a:r>
          </a:p>
        </p:txBody>
      </p:sp>
      <p:sp>
        <p:nvSpPr>
          <p:cNvPr id="14" name="TextBox 13">
            <a:extLst>
              <a:ext uri="{FF2B5EF4-FFF2-40B4-BE49-F238E27FC236}">
                <a16:creationId xmlns:a16="http://schemas.microsoft.com/office/drawing/2014/main" id="{D6551CF8-21F5-07A7-2AF7-E26BA166AC09}"/>
              </a:ext>
            </a:extLst>
          </p:cNvPr>
          <p:cNvSpPr txBox="1"/>
          <p:nvPr/>
        </p:nvSpPr>
        <p:spPr>
          <a:xfrm>
            <a:off x="2493151" y="2340272"/>
            <a:ext cx="1664150" cy="473271"/>
          </a:xfrm>
          <a:prstGeom prst="rect">
            <a:avLst/>
          </a:prstGeom>
          <a:noFill/>
        </p:spPr>
        <p:txBody>
          <a:bodyPr wrap="square" lIns="91440" tIns="45720" rIns="91440" bIns="45720" rtlCol="0" anchor="t">
            <a:spAutoFit/>
          </a:bodyPr>
          <a:lstStyle/>
          <a:p>
            <a:pPr algn="ctr">
              <a:lnSpc>
                <a:spcPct val="130000"/>
              </a:lnSpc>
            </a:pPr>
            <a:r>
              <a:rPr lang="en-US" sz="1000" dirty="0"/>
              <a:t>Server sending HTML</a:t>
            </a:r>
          </a:p>
          <a:p>
            <a:pPr algn="ctr">
              <a:lnSpc>
                <a:spcPct val="130000"/>
              </a:lnSpc>
            </a:pPr>
            <a:r>
              <a:rPr lang="en-US" sz="1000" dirty="0"/>
              <a:t>files with JavaScript links</a:t>
            </a:r>
            <a:endParaRPr lang="en-US" sz="1000" u="sng" dirty="0"/>
          </a:p>
        </p:txBody>
      </p:sp>
      <p:sp>
        <p:nvSpPr>
          <p:cNvPr id="15" name="TextBox 14">
            <a:extLst>
              <a:ext uri="{FF2B5EF4-FFF2-40B4-BE49-F238E27FC236}">
                <a16:creationId xmlns:a16="http://schemas.microsoft.com/office/drawing/2014/main" id="{5DB3FA9C-2C76-D87F-41D5-68750827F51D}"/>
              </a:ext>
            </a:extLst>
          </p:cNvPr>
          <p:cNvSpPr txBox="1"/>
          <p:nvPr/>
        </p:nvSpPr>
        <p:spPr>
          <a:xfrm>
            <a:off x="4861620" y="2336917"/>
            <a:ext cx="2022571" cy="473271"/>
          </a:xfrm>
          <a:prstGeom prst="rect">
            <a:avLst/>
          </a:prstGeom>
          <a:noFill/>
        </p:spPr>
        <p:txBody>
          <a:bodyPr wrap="square" lIns="91440" tIns="45720" rIns="91440" bIns="45720" rtlCol="0" anchor="t">
            <a:spAutoFit/>
          </a:bodyPr>
          <a:lstStyle/>
          <a:p>
            <a:pPr algn="ctr">
              <a:lnSpc>
                <a:spcPct val="130000"/>
              </a:lnSpc>
            </a:pPr>
            <a:r>
              <a:rPr lang="en-US" sz="1000" dirty="0"/>
              <a:t>Browser downloads HTML,</a:t>
            </a:r>
            <a:br>
              <a:rPr lang="en-US" sz="1000" dirty="0"/>
            </a:br>
            <a:r>
              <a:rPr lang="en-US" sz="1000" dirty="0"/>
              <a:t>CSS and JS and execute</a:t>
            </a:r>
          </a:p>
        </p:txBody>
      </p:sp>
      <p:sp>
        <p:nvSpPr>
          <p:cNvPr id="16" name="TextBox 15">
            <a:extLst>
              <a:ext uri="{FF2B5EF4-FFF2-40B4-BE49-F238E27FC236}">
                <a16:creationId xmlns:a16="http://schemas.microsoft.com/office/drawing/2014/main" id="{BEB3505D-6B45-26D8-B885-59A7C9E29C1C}"/>
              </a:ext>
            </a:extLst>
          </p:cNvPr>
          <p:cNvSpPr txBox="1"/>
          <p:nvPr/>
        </p:nvSpPr>
        <p:spPr>
          <a:xfrm>
            <a:off x="7330381" y="2340272"/>
            <a:ext cx="1664150" cy="473271"/>
          </a:xfrm>
          <a:prstGeom prst="rect">
            <a:avLst/>
          </a:prstGeom>
          <a:noFill/>
        </p:spPr>
        <p:txBody>
          <a:bodyPr wrap="square" lIns="91440" tIns="45720" rIns="91440" bIns="45720" rtlCol="0" anchor="t">
            <a:spAutoFit/>
          </a:bodyPr>
          <a:lstStyle/>
          <a:p>
            <a:pPr algn="ctr">
              <a:lnSpc>
                <a:spcPct val="130000"/>
              </a:lnSpc>
            </a:pPr>
            <a:r>
              <a:rPr lang="en-US" sz="1000" dirty="0"/>
              <a:t>Browser start showing</a:t>
            </a:r>
          </a:p>
          <a:p>
            <a:pPr algn="ctr">
              <a:lnSpc>
                <a:spcPct val="130000"/>
              </a:lnSpc>
            </a:pPr>
            <a:r>
              <a:rPr lang="en-US" sz="1000" dirty="0"/>
              <a:t>the website</a:t>
            </a:r>
          </a:p>
        </p:txBody>
      </p:sp>
      <p:sp>
        <p:nvSpPr>
          <p:cNvPr id="7" name="Content Placeholder 2">
            <a:extLst>
              <a:ext uri="{FF2B5EF4-FFF2-40B4-BE49-F238E27FC236}">
                <a16:creationId xmlns:a16="http://schemas.microsoft.com/office/drawing/2014/main" id="{B3DD7B1F-FB31-54AC-1AF8-3814E0BD19D4}"/>
              </a:ext>
            </a:extLst>
          </p:cNvPr>
          <p:cNvSpPr txBox="1">
            <a:spLocks/>
          </p:cNvSpPr>
          <p:nvPr/>
        </p:nvSpPr>
        <p:spPr>
          <a:xfrm>
            <a:off x="5851187" y="3899421"/>
            <a:ext cx="5955626" cy="285842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tabLst/>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tabLst/>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300" b="1" dirty="0">
                <a:solidFill>
                  <a:schemeClr val="bg1"/>
                </a:solidFill>
              </a:rPr>
              <a:t>When to use CSR?</a:t>
            </a:r>
          </a:p>
          <a:p>
            <a:pPr marL="0"/>
            <a:r>
              <a:rPr lang="en-US" sz="1300" dirty="0">
                <a:solidFill>
                  <a:schemeClr val="bg1"/>
                </a:solidFill>
              </a:rPr>
              <a:t>Highly dynamic content</a:t>
            </a:r>
          </a:p>
          <a:p>
            <a:pPr marL="0"/>
            <a:r>
              <a:rPr lang="en-US" sz="1300" dirty="0">
                <a:solidFill>
                  <a:schemeClr val="bg1"/>
                </a:solidFill>
              </a:rPr>
              <a:t>Not rely on SEO</a:t>
            </a:r>
          </a:p>
          <a:p>
            <a:pPr marL="0"/>
            <a:r>
              <a:rPr lang="en-US" sz="1300" dirty="0">
                <a:solidFill>
                  <a:schemeClr val="bg1"/>
                </a:solidFill>
              </a:rPr>
              <a:t>Can be used to create rich site interaction</a:t>
            </a:r>
          </a:p>
          <a:p>
            <a:pPr marL="0"/>
            <a:r>
              <a:rPr lang="en-US" sz="1300" dirty="0">
                <a:solidFill>
                  <a:schemeClr val="bg1"/>
                </a:solidFill>
              </a:rPr>
              <a:t>Dynamic Form</a:t>
            </a:r>
          </a:p>
          <a:p>
            <a:pPr marL="0"/>
            <a:endParaRPr lang="en-US" sz="1300" dirty="0">
              <a:solidFill>
                <a:schemeClr val="bg1"/>
              </a:solidFill>
            </a:endParaRPr>
          </a:p>
          <a:p>
            <a:pPr marL="0" indent="0">
              <a:buFont typeface="Arial" panose="020B0604020202020204" pitchFamily="34" charset="0"/>
              <a:buNone/>
            </a:pPr>
            <a:r>
              <a:rPr lang="en-US" sz="1300" b="1" dirty="0">
                <a:solidFill>
                  <a:schemeClr val="bg1"/>
                </a:solidFill>
              </a:rPr>
              <a:t>When not to use CSR?</a:t>
            </a:r>
          </a:p>
          <a:p>
            <a:r>
              <a:rPr lang="en-US" sz="1300" dirty="0">
                <a:solidFill>
                  <a:schemeClr val="bg1"/>
                </a:solidFill>
              </a:rPr>
              <a:t>SEO is the important consideration of app</a:t>
            </a:r>
          </a:p>
          <a:p>
            <a:r>
              <a:rPr lang="en-US" sz="1300" dirty="0">
                <a:solidFill>
                  <a:schemeClr val="bg1"/>
                </a:solidFill>
              </a:rPr>
              <a:t>Need fast initial load and interaction time.</a:t>
            </a:r>
          </a:p>
        </p:txBody>
      </p:sp>
      <p:pic>
        <p:nvPicPr>
          <p:cNvPr id="8" name="Picture 2" descr="Acknowledgement - Free business and finance icons">
            <a:extLst>
              <a:ext uri="{FF2B5EF4-FFF2-40B4-BE49-F238E27FC236}">
                <a16:creationId xmlns:a16="http://schemas.microsoft.com/office/drawing/2014/main" id="{4425DDC3-9F46-E751-56E9-05CFFD89E7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62366" y="3947111"/>
            <a:ext cx="780953" cy="78095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Point - Free gestures icons">
            <a:extLst>
              <a:ext uri="{FF2B5EF4-FFF2-40B4-BE49-F238E27FC236}">
                <a16:creationId xmlns:a16="http://schemas.microsoft.com/office/drawing/2014/main" id="{A2F6833C-CEAC-37D3-C796-835A556BF86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81142" y="5380146"/>
            <a:ext cx="862177" cy="86217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 picture containing graphical user interface&#10;&#10;Description automatically generated">
            <a:extLst>
              <a:ext uri="{FF2B5EF4-FFF2-40B4-BE49-F238E27FC236}">
                <a16:creationId xmlns:a16="http://schemas.microsoft.com/office/drawing/2014/main" id="{556042F8-1FD5-B08D-5533-EB6A4A3D93B3}"/>
              </a:ext>
            </a:extLst>
          </p:cNvPr>
          <p:cNvPicPr>
            <a:picLocks noChangeAspect="1"/>
          </p:cNvPicPr>
          <p:nvPr/>
        </p:nvPicPr>
        <p:blipFill>
          <a:blip r:embed="rId8"/>
          <a:stretch>
            <a:fillRect/>
          </a:stretch>
        </p:blipFill>
        <p:spPr>
          <a:xfrm>
            <a:off x="601920" y="1318840"/>
            <a:ext cx="7911733" cy="1040188"/>
          </a:xfrm>
          <a:prstGeom prst="rect">
            <a:avLst/>
          </a:prstGeom>
        </p:spPr>
      </p:pic>
    </p:spTree>
    <p:extLst>
      <p:ext uri="{BB962C8B-B14F-4D97-AF65-F5344CB8AC3E}">
        <p14:creationId xmlns:p14="http://schemas.microsoft.com/office/powerpoint/2010/main" val="320427644"/>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6C133B6-3956-F04C-A305-AA753D093148}"/>
              </a:ext>
            </a:extLst>
          </p:cNvPr>
          <p:cNvSpPr/>
          <p:nvPr/>
        </p:nvSpPr>
        <p:spPr>
          <a:xfrm>
            <a:off x="0" y="0"/>
            <a:ext cx="9144000" cy="3429000"/>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00"/>
              </a:highlight>
            </a:endParaRPr>
          </a:p>
        </p:txBody>
      </p:sp>
      <p:sp>
        <p:nvSpPr>
          <p:cNvPr id="18" name="Rectangle 17">
            <a:extLst>
              <a:ext uri="{FF2B5EF4-FFF2-40B4-BE49-F238E27FC236}">
                <a16:creationId xmlns:a16="http://schemas.microsoft.com/office/drawing/2014/main" id="{4052DFED-0FFC-C233-C63B-31D2FE95D036}"/>
              </a:ext>
            </a:extLst>
          </p:cNvPr>
          <p:cNvSpPr/>
          <p:nvPr/>
        </p:nvSpPr>
        <p:spPr>
          <a:xfrm>
            <a:off x="4270549" y="3429000"/>
            <a:ext cx="7921451" cy="3429000"/>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30CF04F-B544-C5F8-4B09-5B67DED1CADC}"/>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E448F85A-8BC7-65AF-892F-0E0E1DD6A0D6}"/>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FADCA610-4BC7-505C-95A1-3E851773E847}"/>
              </a:ext>
            </a:extLst>
          </p:cNvPr>
          <p:cNvPicPr>
            <a:picLocks noChangeAspect="1"/>
          </p:cNvPicPr>
          <p:nvPr/>
        </p:nvPicPr>
        <p:blipFill>
          <a:blip r:embed="rId5"/>
          <a:stretch>
            <a:fillRect/>
          </a:stretch>
        </p:blipFill>
        <p:spPr>
          <a:xfrm>
            <a:off x="10502901" y="163509"/>
            <a:ext cx="663329" cy="360409"/>
          </a:xfrm>
          <a:prstGeom prst="rect">
            <a:avLst/>
          </a:prstGeom>
        </p:spPr>
      </p:pic>
      <p:pic>
        <p:nvPicPr>
          <p:cNvPr id="12" name="Picture 11" descr="A screenshot of a computer&#10;&#10;Description automatically generated with low confidence">
            <a:extLst>
              <a:ext uri="{FF2B5EF4-FFF2-40B4-BE49-F238E27FC236}">
                <a16:creationId xmlns:a16="http://schemas.microsoft.com/office/drawing/2014/main" id="{3492E69F-6404-AA21-5D10-FBEE7C41C8CE}"/>
              </a:ext>
            </a:extLst>
          </p:cNvPr>
          <p:cNvPicPr>
            <a:picLocks noChangeAspect="1"/>
          </p:cNvPicPr>
          <p:nvPr/>
        </p:nvPicPr>
        <p:blipFill>
          <a:blip r:embed="rId6"/>
          <a:stretch>
            <a:fillRect/>
          </a:stretch>
        </p:blipFill>
        <p:spPr>
          <a:xfrm>
            <a:off x="637207" y="1186960"/>
            <a:ext cx="8086742" cy="1924645"/>
          </a:xfrm>
          <a:prstGeom prst="rect">
            <a:avLst/>
          </a:prstGeom>
        </p:spPr>
      </p:pic>
      <p:sp>
        <p:nvSpPr>
          <p:cNvPr id="5" name="Title 4">
            <a:extLst>
              <a:ext uri="{FF2B5EF4-FFF2-40B4-BE49-F238E27FC236}">
                <a16:creationId xmlns:a16="http://schemas.microsoft.com/office/drawing/2014/main" id="{29A9C214-A02A-4546-9956-A259DB2635A6}"/>
              </a:ext>
            </a:extLst>
          </p:cNvPr>
          <p:cNvSpPr>
            <a:spLocks noGrp="1"/>
          </p:cNvSpPr>
          <p:nvPr>
            <p:ph type="title"/>
          </p:nvPr>
        </p:nvSpPr>
        <p:spPr>
          <a:xfrm>
            <a:off x="685800" y="685800"/>
            <a:ext cx="10817352" cy="375092"/>
          </a:xfrm>
        </p:spPr>
        <p:txBody>
          <a:bodyPr/>
          <a:lstStyle/>
          <a:p>
            <a:r>
              <a:rPr lang="en-GB" b="1" dirty="0">
                <a:latin typeface="+mj-lt"/>
              </a:rPr>
              <a:t>SSR – Server-Side Rendering</a:t>
            </a:r>
            <a:endParaRPr lang="en-GB" dirty="0">
              <a:latin typeface="+mj-lt"/>
            </a:endParaRPr>
          </a:p>
        </p:txBody>
      </p:sp>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6</a:t>
            </a:fld>
            <a:endParaRPr lang="en-US"/>
          </a:p>
        </p:txBody>
      </p:sp>
      <p:sp>
        <p:nvSpPr>
          <p:cNvPr id="7" name="Content Placeholder 2">
            <a:extLst>
              <a:ext uri="{FF2B5EF4-FFF2-40B4-BE49-F238E27FC236}">
                <a16:creationId xmlns:a16="http://schemas.microsoft.com/office/drawing/2014/main" id="{B3DD7B1F-FB31-54AC-1AF8-3814E0BD19D4}"/>
              </a:ext>
            </a:extLst>
          </p:cNvPr>
          <p:cNvSpPr txBox="1">
            <a:spLocks/>
          </p:cNvSpPr>
          <p:nvPr/>
        </p:nvSpPr>
        <p:spPr>
          <a:xfrm>
            <a:off x="5851187" y="3899422"/>
            <a:ext cx="5955626" cy="26156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tabLst/>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tabLst/>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300" b="1" dirty="0">
                <a:solidFill>
                  <a:schemeClr val="bg1"/>
                </a:solidFill>
              </a:rPr>
              <a:t>When to use SSR?</a:t>
            </a:r>
          </a:p>
          <a:p>
            <a:pPr marL="0"/>
            <a:r>
              <a:rPr lang="en-US" sz="1300" dirty="0">
                <a:solidFill>
                  <a:schemeClr val="bg1"/>
                </a:solidFill>
              </a:rPr>
              <a:t>Need fast initial load and interaction time</a:t>
            </a:r>
          </a:p>
          <a:p>
            <a:pPr marL="0"/>
            <a:r>
              <a:rPr lang="en-US" sz="1300" dirty="0">
                <a:solidFill>
                  <a:schemeClr val="bg1"/>
                </a:solidFill>
              </a:rPr>
              <a:t>Along with SEO is the important part of app</a:t>
            </a:r>
          </a:p>
          <a:p>
            <a:pPr marL="0" indent="0">
              <a:buNone/>
            </a:pPr>
            <a:endParaRPr lang="en-US" sz="1300" dirty="0">
              <a:solidFill>
                <a:schemeClr val="bg1"/>
              </a:solidFill>
            </a:endParaRPr>
          </a:p>
          <a:p>
            <a:pPr marL="0" indent="0">
              <a:buNone/>
            </a:pPr>
            <a:r>
              <a:rPr lang="en-US" sz="1300" b="1" dirty="0">
                <a:solidFill>
                  <a:schemeClr val="bg1"/>
                </a:solidFill>
              </a:rPr>
              <a:t>When not to use SSR?</a:t>
            </a:r>
          </a:p>
          <a:p>
            <a:r>
              <a:rPr lang="en-US" sz="1300" dirty="0">
                <a:solidFill>
                  <a:schemeClr val="bg1"/>
                </a:solidFill>
              </a:rPr>
              <a:t>Don’t need to render the data during the request</a:t>
            </a:r>
          </a:p>
          <a:p>
            <a:r>
              <a:rPr lang="en-US" sz="1300" dirty="0">
                <a:solidFill>
                  <a:schemeClr val="bg1"/>
                </a:solidFill>
              </a:rPr>
              <a:t>SEO is not the important part of app</a:t>
            </a:r>
          </a:p>
          <a:p>
            <a:r>
              <a:rPr lang="en-US" sz="1300" dirty="0">
                <a:solidFill>
                  <a:schemeClr val="bg1"/>
                </a:solidFill>
              </a:rPr>
              <a:t>Save server computation cost as every request is process on the server</a:t>
            </a:r>
          </a:p>
        </p:txBody>
      </p:sp>
      <p:pic>
        <p:nvPicPr>
          <p:cNvPr id="8" name="Picture 2" descr="Acknowledgement - Free business and finance icons">
            <a:extLst>
              <a:ext uri="{FF2B5EF4-FFF2-40B4-BE49-F238E27FC236}">
                <a16:creationId xmlns:a16="http://schemas.microsoft.com/office/drawing/2014/main" id="{4425DDC3-9F46-E751-56E9-05CFFD89E74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562366" y="3947111"/>
            <a:ext cx="780953" cy="78095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Point - Free gestures icons">
            <a:extLst>
              <a:ext uri="{FF2B5EF4-FFF2-40B4-BE49-F238E27FC236}">
                <a16:creationId xmlns:a16="http://schemas.microsoft.com/office/drawing/2014/main" id="{A2F6833C-CEAC-37D3-C796-835A556BF86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481142" y="5380146"/>
            <a:ext cx="862177" cy="862177"/>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9C85D739-F6AB-4139-BA81-20A2D3392B74}"/>
              </a:ext>
            </a:extLst>
          </p:cNvPr>
          <p:cNvSpPr txBox="1"/>
          <p:nvPr/>
        </p:nvSpPr>
        <p:spPr>
          <a:xfrm>
            <a:off x="540376" y="2099528"/>
            <a:ext cx="1015865" cy="473271"/>
          </a:xfrm>
          <a:prstGeom prst="rect">
            <a:avLst/>
          </a:prstGeom>
          <a:noFill/>
        </p:spPr>
        <p:txBody>
          <a:bodyPr wrap="square" lIns="91440" tIns="45720" rIns="91440" bIns="45720" rtlCol="0" anchor="t">
            <a:spAutoFit/>
          </a:bodyPr>
          <a:lstStyle/>
          <a:p>
            <a:pPr algn="ctr">
              <a:lnSpc>
                <a:spcPct val="130000"/>
              </a:lnSpc>
            </a:pPr>
            <a:r>
              <a:rPr lang="en-US" sz="1000" dirty="0"/>
              <a:t>User Request</a:t>
            </a:r>
          </a:p>
          <a:p>
            <a:pPr algn="ctr">
              <a:lnSpc>
                <a:spcPct val="130000"/>
              </a:lnSpc>
            </a:pPr>
            <a:r>
              <a:rPr lang="en-US" sz="1000" dirty="0"/>
              <a:t>a Website</a:t>
            </a:r>
          </a:p>
        </p:txBody>
      </p:sp>
      <p:sp>
        <p:nvSpPr>
          <p:cNvPr id="20" name="TextBox 19">
            <a:extLst>
              <a:ext uri="{FF2B5EF4-FFF2-40B4-BE49-F238E27FC236}">
                <a16:creationId xmlns:a16="http://schemas.microsoft.com/office/drawing/2014/main" id="{56D312B9-6C77-A780-666F-CC153A3B0A2C}"/>
              </a:ext>
            </a:extLst>
          </p:cNvPr>
          <p:cNvSpPr txBox="1"/>
          <p:nvPr/>
        </p:nvSpPr>
        <p:spPr>
          <a:xfrm>
            <a:off x="7515020" y="2102883"/>
            <a:ext cx="1664150" cy="473271"/>
          </a:xfrm>
          <a:prstGeom prst="rect">
            <a:avLst/>
          </a:prstGeom>
          <a:noFill/>
        </p:spPr>
        <p:txBody>
          <a:bodyPr wrap="square" lIns="91440" tIns="45720" rIns="91440" bIns="45720" rtlCol="0" anchor="t">
            <a:spAutoFit/>
          </a:bodyPr>
          <a:lstStyle/>
          <a:p>
            <a:pPr algn="ctr">
              <a:lnSpc>
                <a:spcPct val="130000"/>
              </a:lnSpc>
            </a:pPr>
            <a:r>
              <a:rPr lang="en-US" sz="1000" dirty="0"/>
              <a:t>Browser start showing</a:t>
            </a:r>
          </a:p>
          <a:p>
            <a:pPr algn="ctr">
              <a:lnSpc>
                <a:spcPct val="130000"/>
              </a:lnSpc>
            </a:pPr>
            <a:r>
              <a:rPr lang="en-US" sz="1000" dirty="0"/>
              <a:t>the website</a:t>
            </a:r>
          </a:p>
        </p:txBody>
      </p:sp>
      <p:sp>
        <p:nvSpPr>
          <p:cNvPr id="21" name="TextBox 20">
            <a:extLst>
              <a:ext uri="{FF2B5EF4-FFF2-40B4-BE49-F238E27FC236}">
                <a16:creationId xmlns:a16="http://schemas.microsoft.com/office/drawing/2014/main" id="{B1652705-F5FC-B7BC-0ECC-F612831125E1}"/>
              </a:ext>
            </a:extLst>
          </p:cNvPr>
          <p:cNvSpPr txBox="1"/>
          <p:nvPr/>
        </p:nvSpPr>
        <p:spPr>
          <a:xfrm>
            <a:off x="5448823" y="2099528"/>
            <a:ext cx="1873910" cy="473271"/>
          </a:xfrm>
          <a:prstGeom prst="rect">
            <a:avLst/>
          </a:prstGeom>
          <a:noFill/>
        </p:spPr>
        <p:txBody>
          <a:bodyPr wrap="square" lIns="91440" tIns="45720" rIns="91440" bIns="45720" rtlCol="0" anchor="t">
            <a:spAutoFit/>
          </a:bodyPr>
          <a:lstStyle/>
          <a:p>
            <a:pPr algn="ctr">
              <a:lnSpc>
                <a:spcPct val="130000"/>
              </a:lnSpc>
            </a:pPr>
            <a:r>
              <a:rPr lang="en-US" sz="1000" dirty="0"/>
              <a:t>Browser downloads JavaScript and execute</a:t>
            </a:r>
          </a:p>
        </p:txBody>
      </p:sp>
      <p:sp>
        <p:nvSpPr>
          <p:cNvPr id="22" name="TextBox 21">
            <a:extLst>
              <a:ext uri="{FF2B5EF4-FFF2-40B4-BE49-F238E27FC236}">
                <a16:creationId xmlns:a16="http://schemas.microsoft.com/office/drawing/2014/main" id="{71BCF9BB-4347-BEE1-E443-73B8F18FC94E}"/>
              </a:ext>
            </a:extLst>
          </p:cNvPr>
          <p:cNvSpPr txBox="1"/>
          <p:nvPr/>
        </p:nvSpPr>
        <p:spPr>
          <a:xfrm>
            <a:off x="3609211" y="2099528"/>
            <a:ext cx="1873911" cy="473271"/>
          </a:xfrm>
          <a:prstGeom prst="rect">
            <a:avLst/>
          </a:prstGeom>
          <a:noFill/>
        </p:spPr>
        <p:txBody>
          <a:bodyPr wrap="square" lIns="91440" tIns="45720" rIns="91440" bIns="45720" rtlCol="0" anchor="t">
            <a:spAutoFit/>
          </a:bodyPr>
          <a:lstStyle/>
          <a:p>
            <a:pPr algn="ctr">
              <a:lnSpc>
                <a:spcPct val="130000"/>
              </a:lnSpc>
            </a:pPr>
            <a:r>
              <a:rPr lang="en-US" sz="1000" dirty="0"/>
              <a:t>Browser receive prepared html file but not interactive</a:t>
            </a:r>
          </a:p>
        </p:txBody>
      </p:sp>
      <p:sp>
        <p:nvSpPr>
          <p:cNvPr id="23" name="TextBox 22">
            <a:extLst>
              <a:ext uri="{FF2B5EF4-FFF2-40B4-BE49-F238E27FC236}">
                <a16:creationId xmlns:a16="http://schemas.microsoft.com/office/drawing/2014/main" id="{C83336CC-9A87-4D96-F113-97F460847B5D}"/>
              </a:ext>
            </a:extLst>
          </p:cNvPr>
          <p:cNvSpPr txBox="1"/>
          <p:nvPr/>
        </p:nvSpPr>
        <p:spPr>
          <a:xfrm>
            <a:off x="1556241" y="3031855"/>
            <a:ext cx="2347810" cy="273216"/>
          </a:xfrm>
          <a:prstGeom prst="rect">
            <a:avLst/>
          </a:prstGeom>
          <a:noFill/>
        </p:spPr>
        <p:txBody>
          <a:bodyPr wrap="square" lIns="91440" tIns="45720" rIns="91440" bIns="45720" rtlCol="0" anchor="t">
            <a:spAutoFit/>
          </a:bodyPr>
          <a:lstStyle/>
          <a:p>
            <a:pPr algn="ctr">
              <a:lnSpc>
                <a:spcPct val="130000"/>
              </a:lnSpc>
            </a:pPr>
            <a:r>
              <a:rPr lang="en-US" sz="1000" dirty="0"/>
              <a:t>Server start preparing ready html file </a:t>
            </a:r>
          </a:p>
        </p:txBody>
      </p:sp>
    </p:spTree>
    <p:extLst>
      <p:ext uri="{BB962C8B-B14F-4D97-AF65-F5344CB8AC3E}">
        <p14:creationId xmlns:p14="http://schemas.microsoft.com/office/powerpoint/2010/main" val="551626503"/>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06C133B6-3956-F04C-A305-AA753D093148}"/>
              </a:ext>
            </a:extLst>
          </p:cNvPr>
          <p:cNvSpPr/>
          <p:nvPr/>
        </p:nvSpPr>
        <p:spPr>
          <a:xfrm>
            <a:off x="0" y="0"/>
            <a:ext cx="9144000" cy="342900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highlight>
                <a:srgbClr val="FFFF00"/>
              </a:highlight>
            </a:endParaRPr>
          </a:p>
        </p:txBody>
      </p:sp>
      <p:sp>
        <p:nvSpPr>
          <p:cNvPr id="18" name="Rectangle 17">
            <a:extLst>
              <a:ext uri="{FF2B5EF4-FFF2-40B4-BE49-F238E27FC236}">
                <a16:creationId xmlns:a16="http://schemas.microsoft.com/office/drawing/2014/main" id="{4052DFED-0FFC-C233-C63B-31D2FE95D036}"/>
              </a:ext>
            </a:extLst>
          </p:cNvPr>
          <p:cNvSpPr/>
          <p:nvPr/>
        </p:nvSpPr>
        <p:spPr>
          <a:xfrm>
            <a:off x="4270549" y="3429000"/>
            <a:ext cx="7921451" cy="3429000"/>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230CF04F-B544-C5F8-4B09-5B67DED1CADC}"/>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3" name="Picture 2">
            <a:extLst>
              <a:ext uri="{FF2B5EF4-FFF2-40B4-BE49-F238E27FC236}">
                <a16:creationId xmlns:a16="http://schemas.microsoft.com/office/drawing/2014/main" id="{E448F85A-8BC7-65AF-892F-0E0E1DD6A0D6}"/>
              </a:ext>
            </a:extLst>
          </p:cNvPr>
          <p:cNvPicPr>
            <a:picLocks noChangeAspect="1"/>
          </p:cNvPicPr>
          <p:nvPr/>
        </p:nvPicPr>
        <p:blipFill>
          <a:blip r:embed="rId4"/>
          <a:stretch>
            <a:fillRect/>
          </a:stretch>
        </p:blipFill>
        <p:spPr>
          <a:xfrm>
            <a:off x="0" y="4404280"/>
            <a:ext cx="3687396" cy="2453720"/>
          </a:xfrm>
          <a:prstGeom prst="rect">
            <a:avLst/>
          </a:prstGeom>
        </p:spPr>
      </p:pic>
      <p:pic>
        <p:nvPicPr>
          <p:cNvPr id="6" name="Picture 5" descr="Logo, company name&#10;&#10;Description automatically generated">
            <a:extLst>
              <a:ext uri="{FF2B5EF4-FFF2-40B4-BE49-F238E27FC236}">
                <a16:creationId xmlns:a16="http://schemas.microsoft.com/office/drawing/2014/main" id="{FADCA610-4BC7-505C-95A1-3E851773E847}"/>
              </a:ext>
            </a:extLst>
          </p:cNvPr>
          <p:cNvPicPr>
            <a:picLocks noChangeAspect="1"/>
          </p:cNvPicPr>
          <p:nvPr/>
        </p:nvPicPr>
        <p:blipFill>
          <a:blip r:embed="rId5"/>
          <a:stretch>
            <a:fillRect/>
          </a:stretch>
        </p:blipFill>
        <p:spPr>
          <a:xfrm>
            <a:off x="10502901" y="163509"/>
            <a:ext cx="663329" cy="360409"/>
          </a:xfrm>
          <a:prstGeom prst="rect">
            <a:avLst/>
          </a:prstGeom>
        </p:spPr>
      </p:pic>
      <p:sp>
        <p:nvSpPr>
          <p:cNvPr id="5" name="Title 4">
            <a:extLst>
              <a:ext uri="{FF2B5EF4-FFF2-40B4-BE49-F238E27FC236}">
                <a16:creationId xmlns:a16="http://schemas.microsoft.com/office/drawing/2014/main" id="{29A9C214-A02A-4546-9956-A259DB2635A6}"/>
              </a:ext>
            </a:extLst>
          </p:cNvPr>
          <p:cNvSpPr>
            <a:spLocks noGrp="1"/>
          </p:cNvSpPr>
          <p:nvPr>
            <p:ph type="title"/>
          </p:nvPr>
        </p:nvSpPr>
        <p:spPr>
          <a:xfrm>
            <a:off x="685800" y="685800"/>
            <a:ext cx="10817352" cy="375092"/>
          </a:xfrm>
        </p:spPr>
        <p:txBody>
          <a:bodyPr/>
          <a:lstStyle/>
          <a:p>
            <a:r>
              <a:rPr lang="en-GB" b="1" dirty="0">
                <a:latin typeface="+mj-lt"/>
              </a:rPr>
              <a:t>SSG – Static-Site Generation</a:t>
            </a:r>
            <a:endParaRPr lang="en-GB" dirty="0">
              <a:latin typeface="+mj-lt"/>
            </a:endParaRPr>
          </a:p>
        </p:txBody>
      </p:sp>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7</a:t>
            </a:fld>
            <a:endParaRPr lang="en-US"/>
          </a:p>
        </p:txBody>
      </p:sp>
      <p:sp>
        <p:nvSpPr>
          <p:cNvPr id="7" name="Content Placeholder 2">
            <a:extLst>
              <a:ext uri="{FF2B5EF4-FFF2-40B4-BE49-F238E27FC236}">
                <a16:creationId xmlns:a16="http://schemas.microsoft.com/office/drawing/2014/main" id="{B3DD7B1F-FB31-54AC-1AF8-3814E0BD19D4}"/>
              </a:ext>
            </a:extLst>
          </p:cNvPr>
          <p:cNvSpPr txBox="1">
            <a:spLocks/>
          </p:cNvSpPr>
          <p:nvPr/>
        </p:nvSpPr>
        <p:spPr>
          <a:xfrm>
            <a:off x="5851187" y="3899421"/>
            <a:ext cx="5955626" cy="28845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tabLst/>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tabLst/>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b="1" dirty="0">
                <a:solidFill>
                  <a:schemeClr val="bg1"/>
                </a:solidFill>
              </a:rPr>
              <a:t>When to use SSG?</a:t>
            </a:r>
          </a:p>
          <a:p>
            <a:pPr marL="0"/>
            <a:r>
              <a:rPr lang="en-US" sz="1200" dirty="0">
                <a:solidFill>
                  <a:schemeClr val="bg1"/>
                </a:solidFill>
              </a:rPr>
              <a:t>Blazing fast initial load time with little/no server process</a:t>
            </a:r>
          </a:p>
          <a:p>
            <a:pPr marL="0"/>
            <a:r>
              <a:rPr lang="en-US" sz="1200" dirty="0">
                <a:solidFill>
                  <a:schemeClr val="bg1"/>
                </a:solidFill>
              </a:rPr>
              <a:t>SEO is the important part of app</a:t>
            </a:r>
          </a:p>
          <a:p>
            <a:pPr marL="0"/>
            <a:r>
              <a:rPr lang="en-US" sz="1200" dirty="0">
                <a:solidFill>
                  <a:schemeClr val="bg1"/>
                </a:solidFill>
              </a:rPr>
              <a:t>More secure app as pages and data got pre-baked on build time</a:t>
            </a:r>
          </a:p>
          <a:p>
            <a:pPr marL="0" indent="0">
              <a:buNone/>
            </a:pPr>
            <a:endParaRPr lang="en-US" sz="1200" dirty="0">
              <a:solidFill>
                <a:schemeClr val="bg1"/>
              </a:solidFill>
            </a:endParaRPr>
          </a:p>
          <a:p>
            <a:pPr marL="0" indent="0">
              <a:buNone/>
            </a:pPr>
            <a:r>
              <a:rPr lang="en-US" sz="1200" b="1" dirty="0">
                <a:solidFill>
                  <a:schemeClr val="bg1"/>
                </a:solidFill>
              </a:rPr>
              <a:t>When not to use SSG?</a:t>
            </a:r>
          </a:p>
          <a:p>
            <a:r>
              <a:rPr lang="en-US" sz="1200" dirty="0">
                <a:solidFill>
                  <a:schemeClr val="bg1"/>
                </a:solidFill>
              </a:rPr>
              <a:t>SEO is not the important part of app</a:t>
            </a:r>
          </a:p>
          <a:p>
            <a:r>
              <a:rPr lang="en-US" sz="1200" dirty="0">
                <a:solidFill>
                  <a:schemeClr val="bg1"/>
                </a:solidFill>
              </a:rPr>
              <a:t>Highly dynamic content</a:t>
            </a:r>
          </a:p>
          <a:p>
            <a:r>
              <a:rPr lang="en-US" sz="1200" dirty="0">
                <a:solidFill>
                  <a:schemeClr val="bg1"/>
                </a:solidFill>
              </a:rPr>
              <a:t>Frequently changes on page.</a:t>
            </a:r>
          </a:p>
          <a:p>
            <a:r>
              <a:rPr lang="en-US" sz="1200" dirty="0">
                <a:solidFill>
                  <a:schemeClr val="bg1"/>
                </a:solidFill>
              </a:rPr>
              <a:t>Less build time.</a:t>
            </a:r>
          </a:p>
        </p:txBody>
      </p:sp>
      <p:pic>
        <p:nvPicPr>
          <p:cNvPr id="8" name="Picture 2" descr="Acknowledgement - Free business and finance icons">
            <a:extLst>
              <a:ext uri="{FF2B5EF4-FFF2-40B4-BE49-F238E27FC236}">
                <a16:creationId xmlns:a16="http://schemas.microsoft.com/office/drawing/2014/main" id="{4425DDC3-9F46-E751-56E9-05CFFD89E74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62366" y="3947111"/>
            <a:ext cx="780953" cy="78095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6" descr="Point - Free gestures icons">
            <a:extLst>
              <a:ext uri="{FF2B5EF4-FFF2-40B4-BE49-F238E27FC236}">
                <a16:creationId xmlns:a16="http://schemas.microsoft.com/office/drawing/2014/main" id="{A2F6833C-CEAC-37D3-C796-835A556BF86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81142" y="5380146"/>
            <a:ext cx="862177" cy="862177"/>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descr="A screenshot of a computer&#10;&#10;Description automatically generated with medium confidence">
            <a:extLst>
              <a:ext uri="{FF2B5EF4-FFF2-40B4-BE49-F238E27FC236}">
                <a16:creationId xmlns:a16="http://schemas.microsoft.com/office/drawing/2014/main" id="{440EAC35-EF6D-2290-FB5B-6A3C3B3D3C62}"/>
              </a:ext>
            </a:extLst>
          </p:cNvPr>
          <p:cNvPicPr>
            <a:picLocks noChangeAspect="1"/>
          </p:cNvPicPr>
          <p:nvPr/>
        </p:nvPicPr>
        <p:blipFill>
          <a:blip r:embed="rId8"/>
          <a:stretch>
            <a:fillRect/>
          </a:stretch>
        </p:blipFill>
        <p:spPr>
          <a:xfrm>
            <a:off x="600807" y="1227954"/>
            <a:ext cx="8094786" cy="1064255"/>
          </a:xfrm>
          <a:prstGeom prst="rect">
            <a:avLst/>
          </a:prstGeom>
        </p:spPr>
      </p:pic>
      <p:sp>
        <p:nvSpPr>
          <p:cNvPr id="13" name="TextBox 12">
            <a:extLst>
              <a:ext uri="{FF2B5EF4-FFF2-40B4-BE49-F238E27FC236}">
                <a16:creationId xmlns:a16="http://schemas.microsoft.com/office/drawing/2014/main" id="{1E092088-31FE-8AC9-E36C-A70E465CE90F}"/>
              </a:ext>
            </a:extLst>
          </p:cNvPr>
          <p:cNvSpPr txBox="1"/>
          <p:nvPr/>
        </p:nvSpPr>
        <p:spPr>
          <a:xfrm>
            <a:off x="205087" y="2264720"/>
            <a:ext cx="2049578" cy="673326"/>
          </a:xfrm>
          <a:prstGeom prst="rect">
            <a:avLst/>
          </a:prstGeom>
          <a:noFill/>
        </p:spPr>
        <p:txBody>
          <a:bodyPr wrap="square" lIns="91440" tIns="45720" rIns="91440" bIns="45720" rtlCol="0" anchor="t">
            <a:spAutoFit/>
          </a:bodyPr>
          <a:lstStyle/>
          <a:p>
            <a:pPr algn="ctr">
              <a:lnSpc>
                <a:spcPct val="130000"/>
              </a:lnSpc>
            </a:pPr>
            <a:r>
              <a:rPr lang="en-US" sz="1000" dirty="0"/>
              <a:t>Ci/CD – Fetch data from DB/API and prepare HTML, JSON and place them on server</a:t>
            </a:r>
          </a:p>
        </p:txBody>
      </p:sp>
      <p:sp>
        <p:nvSpPr>
          <p:cNvPr id="14" name="TextBox 13">
            <a:extLst>
              <a:ext uri="{FF2B5EF4-FFF2-40B4-BE49-F238E27FC236}">
                <a16:creationId xmlns:a16="http://schemas.microsoft.com/office/drawing/2014/main" id="{B53E4403-1963-0768-527A-A9A24C224961}"/>
              </a:ext>
            </a:extLst>
          </p:cNvPr>
          <p:cNvSpPr txBox="1"/>
          <p:nvPr/>
        </p:nvSpPr>
        <p:spPr>
          <a:xfrm>
            <a:off x="4814620" y="2269057"/>
            <a:ext cx="1682895" cy="473271"/>
          </a:xfrm>
          <a:prstGeom prst="rect">
            <a:avLst/>
          </a:prstGeom>
          <a:noFill/>
        </p:spPr>
        <p:txBody>
          <a:bodyPr wrap="square" lIns="91440" tIns="45720" rIns="91440" bIns="45720" rtlCol="0" anchor="t">
            <a:spAutoFit/>
          </a:bodyPr>
          <a:lstStyle/>
          <a:p>
            <a:pPr algn="ctr">
              <a:lnSpc>
                <a:spcPct val="130000"/>
              </a:lnSpc>
            </a:pPr>
            <a:r>
              <a:rPr lang="en-US" sz="1000" dirty="0"/>
              <a:t>Browser receive prepared html file with JSON</a:t>
            </a:r>
          </a:p>
        </p:txBody>
      </p:sp>
      <p:sp>
        <p:nvSpPr>
          <p:cNvPr id="15" name="TextBox 14">
            <a:extLst>
              <a:ext uri="{FF2B5EF4-FFF2-40B4-BE49-F238E27FC236}">
                <a16:creationId xmlns:a16="http://schemas.microsoft.com/office/drawing/2014/main" id="{4A6D1C49-A32B-A4DE-7657-B518A2BDF91D}"/>
              </a:ext>
            </a:extLst>
          </p:cNvPr>
          <p:cNvSpPr txBox="1"/>
          <p:nvPr/>
        </p:nvSpPr>
        <p:spPr>
          <a:xfrm>
            <a:off x="7270089" y="2264720"/>
            <a:ext cx="1873911" cy="473271"/>
          </a:xfrm>
          <a:prstGeom prst="rect">
            <a:avLst/>
          </a:prstGeom>
          <a:noFill/>
        </p:spPr>
        <p:txBody>
          <a:bodyPr wrap="square" lIns="91440" tIns="45720" rIns="91440" bIns="45720" rtlCol="0" anchor="t">
            <a:spAutoFit/>
          </a:bodyPr>
          <a:lstStyle/>
          <a:p>
            <a:pPr algn="ctr">
              <a:lnSpc>
                <a:spcPct val="130000"/>
              </a:lnSpc>
            </a:pPr>
            <a:r>
              <a:rPr lang="en-US" sz="1000" dirty="0"/>
              <a:t>User Request and Browser start showing the website</a:t>
            </a:r>
          </a:p>
        </p:txBody>
      </p:sp>
      <p:sp>
        <p:nvSpPr>
          <p:cNvPr id="16" name="TextBox 15">
            <a:extLst>
              <a:ext uri="{FF2B5EF4-FFF2-40B4-BE49-F238E27FC236}">
                <a16:creationId xmlns:a16="http://schemas.microsoft.com/office/drawing/2014/main" id="{110AD68E-FA7D-CF7A-682C-63B089DBA501}"/>
              </a:ext>
            </a:extLst>
          </p:cNvPr>
          <p:cNvSpPr txBox="1"/>
          <p:nvPr/>
        </p:nvSpPr>
        <p:spPr>
          <a:xfrm>
            <a:off x="2421720" y="2269817"/>
            <a:ext cx="1944494" cy="473271"/>
          </a:xfrm>
          <a:prstGeom prst="rect">
            <a:avLst/>
          </a:prstGeom>
          <a:noFill/>
        </p:spPr>
        <p:txBody>
          <a:bodyPr wrap="square" lIns="91440" tIns="45720" rIns="91440" bIns="45720" rtlCol="0" anchor="t">
            <a:spAutoFit/>
          </a:bodyPr>
          <a:lstStyle/>
          <a:p>
            <a:pPr algn="ctr">
              <a:lnSpc>
                <a:spcPct val="130000"/>
              </a:lnSpc>
            </a:pPr>
            <a:r>
              <a:rPr lang="en-US" sz="1000" dirty="0"/>
              <a:t>Server send prepared HTML</a:t>
            </a:r>
          </a:p>
          <a:p>
            <a:pPr algn="ctr">
              <a:lnSpc>
                <a:spcPct val="130000"/>
              </a:lnSpc>
            </a:pPr>
            <a:r>
              <a:rPr lang="en-US" sz="1000" dirty="0"/>
              <a:t>and JSON to client</a:t>
            </a:r>
          </a:p>
        </p:txBody>
      </p:sp>
    </p:spTree>
    <p:extLst>
      <p:ext uri="{BB962C8B-B14F-4D97-AF65-F5344CB8AC3E}">
        <p14:creationId xmlns:p14="http://schemas.microsoft.com/office/powerpoint/2010/main" val="66269390"/>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E18B0CF-0238-F134-E90B-669C51CA1293}"/>
              </a:ext>
            </a:extLst>
          </p:cNvPr>
          <p:cNvPicPr>
            <a:picLocks noChangeAspect="1"/>
          </p:cNvPicPr>
          <p:nvPr/>
        </p:nvPicPr>
        <p:blipFill>
          <a:blip r:embed="rId3"/>
          <a:stretch>
            <a:fillRect/>
          </a:stretch>
        </p:blipFill>
        <p:spPr>
          <a:xfrm>
            <a:off x="11183814" y="1627"/>
            <a:ext cx="1016487" cy="755980"/>
          </a:xfrm>
          <a:prstGeom prst="rect">
            <a:avLst/>
          </a:prstGeom>
        </p:spPr>
      </p:pic>
      <p:pic>
        <p:nvPicPr>
          <p:cNvPr id="11" name="Picture 10">
            <a:extLst>
              <a:ext uri="{FF2B5EF4-FFF2-40B4-BE49-F238E27FC236}">
                <a16:creationId xmlns:a16="http://schemas.microsoft.com/office/drawing/2014/main" id="{0AC22012-9E09-E380-C825-C5D43737B4A7}"/>
              </a:ext>
            </a:extLst>
          </p:cNvPr>
          <p:cNvPicPr>
            <a:picLocks noChangeAspect="1"/>
          </p:cNvPicPr>
          <p:nvPr/>
        </p:nvPicPr>
        <p:blipFill>
          <a:blip r:embed="rId4"/>
          <a:stretch>
            <a:fillRect/>
          </a:stretch>
        </p:blipFill>
        <p:spPr>
          <a:xfrm>
            <a:off x="0" y="4404280"/>
            <a:ext cx="3687396" cy="2453720"/>
          </a:xfrm>
          <a:prstGeom prst="rect">
            <a:avLst/>
          </a:prstGeom>
        </p:spPr>
      </p:pic>
      <p:pic>
        <p:nvPicPr>
          <p:cNvPr id="13" name="Picture 12" descr="Logo, company name&#10;&#10;Description automatically generated">
            <a:extLst>
              <a:ext uri="{FF2B5EF4-FFF2-40B4-BE49-F238E27FC236}">
                <a16:creationId xmlns:a16="http://schemas.microsoft.com/office/drawing/2014/main" id="{FC0B2DE2-A6CF-2075-87EE-D2FDD4225F59}"/>
              </a:ext>
            </a:extLst>
          </p:cNvPr>
          <p:cNvPicPr>
            <a:picLocks noChangeAspect="1"/>
          </p:cNvPicPr>
          <p:nvPr/>
        </p:nvPicPr>
        <p:blipFill>
          <a:blip r:embed="rId5"/>
          <a:stretch>
            <a:fillRect/>
          </a:stretch>
        </p:blipFill>
        <p:spPr>
          <a:xfrm>
            <a:off x="10502901" y="163509"/>
            <a:ext cx="663329" cy="360409"/>
          </a:xfrm>
          <a:prstGeom prst="rect">
            <a:avLst/>
          </a:prstGeom>
        </p:spPr>
      </p:pic>
      <p:pic>
        <p:nvPicPr>
          <p:cNvPr id="3" name="Picture 2">
            <a:extLst>
              <a:ext uri="{FF2B5EF4-FFF2-40B4-BE49-F238E27FC236}">
                <a16:creationId xmlns:a16="http://schemas.microsoft.com/office/drawing/2014/main" id="{512EAA81-1BC3-196E-A2C3-CDFFDA718E08}"/>
              </a:ext>
            </a:extLst>
          </p:cNvPr>
          <p:cNvPicPr>
            <a:picLocks noChangeAspect="1"/>
          </p:cNvPicPr>
          <p:nvPr/>
        </p:nvPicPr>
        <p:blipFill>
          <a:blip r:embed="rId6"/>
          <a:srcRect/>
          <a:stretch/>
        </p:blipFill>
        <p:spPr>
          <a:xfrm>
            <a:off x="685800" y="1322064"/>
            <a:ext cx="10624532" cy="3438000"/>
          </a:xfrm>
          <a:prstGeom prst="rect">
            <a:avLst/>
          </a:prstGeom>
        </p:spPr>
      </p:pic>
      <p:sp>
        <p:nvSpPr>
          <p:cNvPr id="5" name="Title 4">
            <a:extLst>
              <a:ext uri="{FF2B5EF4-FFF2-40B4-BE49-F238E27FC236}">
                <a16:creationId xmlns:a16="http://schemas.microsoft.com/office/drawing/2014/main" id="{29A9C214-A02A-4546-9956-A259DB2635A6}"/>
              </a:ext>
            </a:extLst>
          </p:cNvPr>
          <p:cNvSpPr>
            <a:spLocks noGrp="1"/>
          </p:cNvSpPr>
          <p:nvPr>
            <p:ph type="title"/>
          </p:nvPr>
        </p:nvSpPr>
        <p:spPr>
          <a:xfrm>
            <a:off x="685800" y="685800"/>
            <a:ext cx="10817352" cy="375092"/>
          </a:xfrm>
        </p:spPr>
        <p:txBody>
          <a:bodyPr/>
          <a:lstStyle/>
          <a:p>
            <a:r>
              <a:rPr lang="en-GB" b="1" dirty="0">
                <a:latin typeface="+mj-lt"/>
              </a:rPr>
              <a:t>ISG/ISR – Incremental-Site Generation/Regeneration</a:t>
            </a:r>
            <a:endParaRPr lang="en-GB" dirty="0">
              <a:latin typeface="+mj-lt"/>
            </a:endParaRPr>
          </a:p>
        </p:txBody>
      </p:sp>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8</a:t>
            </a:fld>
            <a:endParaRPr lang="en-US"/>
          </a:p>
        </p:txBody>
      </p:sp>
      <p:sp>
        <p:nvSpPr>
          <p:cNvPr id="6" name="TextBox 5">
            <a:extLst>
              <a:ext uri="{FF2B5EF4-FFF2-40B4-BE49-F238E27FC236}">
                <a16:creationId xmlns:a16="http://schemas.microsoft.com/office/drawing/2014/main" id="{CCF70BC3-76EF-9648-4D17-11DC693F8FF3}"/>
              </a:ext>
            </a:extLst>
          </p:cNvPr>
          <p:cNvSpPr txBox="1"/>
          <p:nvPr/>
        </p:nvSpPr>
        <p:spPr>
          <a:xfrm>
            <a:off x="6228231" y="4655827"/>
            <a:ext cx="2316951" cy="549381"/>
          </a:xfrm>
          <a:prstGeom prst="rect">
            <a:avLst/>
          </a:prstGeom>
          <a:noFill/>
        </p:spPr>
        <p:txBody>
          <a:bodyPr wrap="square" lIns="91440" tIns="45720" rIns="91440" bIns="45720" rtlCol="0" anchor="t">
            <a:spAutoFit/>
          </a:bodyPr>
          <a:lstStyle/>
          <a:p>
            <a:pPr algn="ctr">
              <a:lnSpc>
                <a:spcPct val="130000"/>
              </a:lnSpc>
            </a:pPr>
            <a:r>
              <a:rPr lang="en-US" sz="1200" dirty="0"/>
              <a:t>Browser receive prepared html file with JSON</a:t>
            </a:r>
          </a:p>
        </p:txBody>
      </p:sp>
      <p:sp>
        <p:nvSpPr>
          <p:cNvPr id="8" name="TextBox 7">
            <a:extLst>
              <a:ext uri="{FF2B5EF4-FFF2-40B4-BE49-F238E27FC236}">
                <a16:creationId xmlns:a16="http://schemas.microsoft.com/office/drawing/2014/main" id="{7A49184D-658F-4278-7E7C-CDE5000367F1}"/>
              </a:ext>
            </a:extLst>
          </p:cNvPr>
          <p:cNvSpPr txBox="1"/>
          <p:nvPr/>
        </p:nvSpPr>
        <p:spPr>
          <a:xfrm>
            <a:off x="9636369" y="4655827"/>
            <a:ext cx="1919071" cy="789447"/>
          </a:xfrm>
          <a:prstGeom prst="rect">
            <a:avLst/>
          </a:prstGeom>
          <a:noFill/>
        </p:spPr>
        <p:txBody>
          <a:bodyPr wrap="square" lIns="91440" tIns="45720" rIns="91440" bIns="45720" rtlCol="0" anchor="t">
            <a:spAutoFit/>
          </a:bodyPr>
          <a:lstStyle/>
          <a:p>
            <a:pPr algn="ctr">
              <a:lnSpc>
                <a:spcPct val="130000"/>
              </a:lnSpc>
            </a:pPr>
            <a:r>
              <a:rPr lang="en-US" sz="1200" dirty="0"/>
              <a:t>User Request and Browser start showing the website</a:t>
            </a:r>
          </a:p>
        </p:txBody>
      </p:sp>
      <p:sp>
        <p:nvSpPr>
          <p:cNvPr id="10" name="TextBox 9">
            <a:extLst>
              <a:ext uri="{FF2B5EF4-FFF2-40B4-BE49-F238E27FC236}">
                <a16:creationId xmlns:a16="http://schemas.microsoft.com/office/drawing/2014/main" id="{BF85F104-2A91-D1C3-EE5A-9801B5B5EC18}"/>
              </a:ext>
            </a:extLst>
          </p:cNvPr>
          <p:cNvSpPr txBox="1"/>
          <p:nvPr/>
        </p:nvSpPr>
        <p:spPr>
          <a:xfrm>
            <a:off x="515933" y="2300330"/>
            <a:ext cx="2049578" cy="1029513"/>
          </a:xfrm>
          <a:prstGeom prst="rect">
            <a:avLst/>
          </a:prstGeom>
          <a:noFill/>
        </p:spPr>
        <p:txBody>
          <a:bodyPr wrap="square" lIns="91440" tIns="45720" rIns="91440" bIns="45720" rtlCol="0" anchor="t">
            <a:spAutoFit/>
          </a:bodyPr>
          <a:lstStyle/>
          <a:p>
            <a:pPr algn="ctr">
              <a:lnSpc>
                <a:spcPct val="130000"/>
              </a:lnSpc>
            </a:pPr>
            <a:r>
              <a:rPr lang="en-US" sz="1200" dirty="0"/>
              <a:t>Ci/CD – Fetch data from DB/API and prepare HTML, JSON and place them on server</a:t>
            </a:r>
          </a:p>
        </p:txBody>
      </p:sp>
      <p:sp>
        <p:nvSpPr>
          <p:cNvPr id="12" name="TextBox 11">
            <a:extLst>
              <a:ext uri="{FF2B5EF4-FFF2-40B4-BE49-F238E27FC236}">
                <a16:creationId xmlns:a16="http://schemas.microsoft.com/office/drawing/2014/main" id="{5B7706D1-EFDB-2AC1-09BF-A2DF483521A7}"/>
              </a:ext>
            </a:extLst>
          </p:cNvPr>
          <p:cNvSpPr txBox="1"/>
          <p:nvPr/>
        </p:nvSpPr>
        <p:spPr>
          <a:xfrm>
            <a:off x="3225842" y="4655827"/>
            <a:ext cx="2589386" cy="549381"/>
          </a:xfrm>
          <a:prstGeom prst="rect">
            <a:avLst/>
          </a:prstGeom>
          <a:noFill/>
        </p:spPr>
        <p:txBody>
          <a:bodyPr wrap="square" lIns="91440" tIns="45720" rIns="91440" bIns="45720" rtlCol="0" anchor="t">
            <a:spAutoFit/>
          </a:bodyPr>
          <a:lstStyle/>
          <a:p>
            <a:pPr algn="ctr">
              <a:lnSpc>
                <a:spcPct val="130000"/>
              </a:lnSpc>
            </a:pPr>
            <a:r>
              <a:rPr lang="en-US" sz="1200" dirty="0"/>
              <a:t>Server send prepared HTML, JSON to client</a:t>
            </a:r>
          </a:p>
        </p:txBody>
      </p:sp>
      <p:sp>
        <p:nvSpPr>
          <p:cNvPr id="16" name="TextBox 15">
            <a:extLst>
              <a:ext uri="{FF2B5EF4-FFF2-40B4-BE49-F238E27FC236}">
                <a16:creationId xmlns:a16="http://schemas.microsoft.com/office/drawing/2014/main" id="{E520A67F-378D-2E0A-1E2B-5394DD6971F6}"/>
              </a:ext>
            </a:extLst>
          </p:cNvPr>
          <p:cNvSpPr txBox="1"/>
          <p:nvPr/>
        </p:nvSpPr>
        <p:spPr>
          <a:xfrm>
            <a:off x="5207041" y="1414518"/>
            <a:ext cx="2589386" cy="549381"/>
          </a:xfrm>
          <a:prstGeom prst="rect">
            <a:avLst/>
          </a:prstGeom>
          <a:noFill/>
        </p:spPr>
        <p:txBody>
          <a:bodyPr wrap="square" lIns="91440" tIns="45720" rIns="91440" bIns="45720" rtlCol="0" anchor="t">
            <a:spAutoFit/>
          </a:bodyPr>
          <a:lstStyle/>
          <a:p>
            <a:pPr>
              <a:lnSpc>
                <a:spcPct val="130000"/>
              </a:lnSpc>
            </a:pPr>
            <a:r>
              <a:rPr lang="en-US" sz="1200" dirty="0"/>
              <a:t>Server start preparing HTML, JSON file with ready to use state</a:t>
            </a:r>
          </a:p>
        </p:txBody>
      </p:sp>
      <p:sp>
        <p:nvSpPr>
          <p:cNvPr id="19" name="TextBox 18">
            <a:extLst>
              <a:ext uri="{FF2B5EF4-FFF2-40B4-BE49-F238E27FC236}">
                <a16:creationId xmlns:a16="http://schemas.microsoft.com/office/drawing/2014/main" id="{15BF8E31-330B-760A-C725-2D800C1E75A1}"/>
              </a:ext>
            </a:extLst>
          </p:cNvPr>
          <p:cNvSpPr txBox="1"/>
          <p:nvPr/>
        </p:nvSpPr>
        <p:spPr>
          <a:xfrm>
            <a:off x="8449910" y="2418055"/>
            <a:ext cx="2316951" cy="397032"/>
          </a:xfrm>
          <a:prstGeom prst="rect">
            <a:avLst/>
          </a:prstGeom>
          <a:noFill/>
        </p:spPr>
        <p:txBody>
          <a:bodyPr wrap="square" lIns="91440" tIns="45720" rIns="91440" bIns="45720" rtlCol="0" anchor="t">
            <a:spAutoFit/>
          </a:bodyPr>
          <a:lstStyle/>
          <a:p>
            <a:pPr algn="ctr">
              <a:lnSpc>
                <a:spcPct val="130000"/>
              </a:lnSpc>
            </a:pPr>
            <a:r>
              <a:rPr lang="en-US" sz="800" dirty="0"/>
              <a:t>New request for new page which not generated on build time</a:t>
            </a:r>
          </a:p>
        </p:txBody>
      </p:sp>
      <p:sp>
        <p:nvSpPr>
          <p:cNvPr id="2" name="Rectangle 1">
            <a:extLst>
              <a:ext uri="{FF2B5EF4-FFF2-40B4-BE49-F238E27FC236}">
                <a16:creationId xmlns:a16="http://schemas.microsoft.com/office/drawing/2014/main" id="{D3F42459-184C-045C-B24D-6B4486C514F1}"/>
              </a:ext>
            </a:extLst>
          </p:cNvPr>
          <p:cNvSpPr/>
          <p:nvPr/>
        </p:nvSpPr>
        <p:spPr>
          <a:xfrm>
            <a:off x="4167555" y="5535935"/>
            <a:ext cx="8024446" cy="1322064"/>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descr="Acknowledgement - Free business and finance icons">
            <a:extLst>
              <a:ext uri="{FF2B5EF4-FFF2-40B4-BE49-F238E27FC236}">
                <a16:creationId xmlns:a16="http://schemas.microsoft.com/office/drawing/2014/main" id="{8CE280C5-B1C3-87BC-8F85-785EBB78320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26088" y="5802114"/>
            <a:ext cx="780953" cy="780953"/>
          </a:xfrm>
          <a:prstGeom prst="rect">
            <a:avLst/>
          </a:prstGeom>
          <a:noFill/>
          <a:extLst>
            <a:ext uri="{909E8E84-426E-40DD-AFC4-6F175D3DCCD1}">
              <a14:hiddenFill xmlns:a14="http://schemas.microsoft.com/office/drawing/2010/main">
                <a:solidFill>
                  <a:srgbClr val="FFFFFF"/>
                </a:solidFill>
              </a14:hiddenFill>
            </a:ext>
          </a:extLst>
        </p:spPr>
      </p:pic>
      <p:sp>
        <p:nvSpPr>
          <p:cNvPr id="14" name="Content Placeholder 2">
            <a:extLst>
              <a:ext uri="{FF2B5EF4-FFF2-40B4-BE49-F238E27FC236}">
                <a16:creationId xmlns:a16="http://schemas.microsoft.com/office/drawing/2014/main" id="{EA96D9EC-DFBB-BA5C-66BB-1F854B27E3A5}"/>
              </a:ext>
            </a:extLst>
          </p:cNvPr>
          <p:cNvSpPr txBox="1">
            <a:spLocks/>
          </p:cNvSpPr>
          <p:nvPr/>
        </p:nvSpPr>
        <p:spPr>
          <a:xfrm>
            <a:off x="5410366" y="5747080"/>
            <a:ext cx="5955626" cy="999112"/>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tabLst/>
              <a:defRPr sz="2400" b="0" i="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tabLst/>
              <a:defRPr sz="2000" b="0" i="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tabLst/>
              <a:defRPr sz="18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solidFill>
                  <a:schemeClr val="bg1"/>
                </a:solidFill>
              </a:rPr>
              <a:t>When to use ISG/ISR?</a:t>
            </a:r>
          </a:p>
          <a:p>
            <a:r>
              <a:rPr lang="en-US" sz="2000" dirty="0">
                <a:solidFill>
                  <a:schemeClr val="bg1"/>
                </a:solidFill>
              </a:rPr>
              <a:t>Don’t want to generate all pages on build time to save build processing time</a:t>
            </a:r>
          </a:p>
          <a:p>
            <a:r>
              <a:rPr lang="en-US" sz="2000" dirty="0">
                <a:solidFill>
                  <a:schemeClr val="bg1"/>
                </a:solidFill>
              </a:rPr>
              <a:t>Revalidate data of generated pages on time based or on-demand</a:t>
            </a:r>
          </a:p>
        </p:txBody>
      </p:sp>
    </p:spTree>
    <p:extLst>
      <p:ext uri="{BB962C8B-B14F-4D97-AF65-F5344CB8AC3E}">
        <p14:creationId xmlns:p14="http://schemas.microsoft.com/office/powerpoint/2010/main" val="1441820331"/>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127E2C8F-EDBE-66B0-39C7-1CA3E17ECB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8600"/>
            <a:ext cx="12192000" cy="64008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5E18B0CF-0238-F134-E90B-669C51CA1293}"/>
              </a:ext>
            </a:extLst>
          </p:cNvPr>
          <p:cNvPicPr>
            <a:picLocks noChangeAspect="1"/>
          </p:cNvPicPr>
          <p:nvPr/>
        </p:nvPicPr>
        <p:blipFill>
          <a:blip r:embed="rId4"/>
          <a:stretch>
            <a:fillRect/>
          </a:stretch>
        </p:blipFill>
        <p:spPr>
          <a:xfrm>
            <a:off x="11183814" y="1627"/>
            <a:ext cx="1016487" cy="755980"/>
          </a:xfrm>
          <a:prstGeom prst="rect">
            <a:avLst/>
          </a:prstGeom>
        </p:spPr>
      </p:pic>
      <p:pic>
        <p:nvPicPr>
          <p:cNvPr id="13" name="Picture 12" descr="Logo, company name&#10;&#10;Description automatically generated">
            <a:extLst>
              <a:ext uri="{FF2B5EF4-FFF2-40B4-BE49-F238E27FC236}">
                <a16:creationId xmlns:a16="http://schemas.microsoft.com/office/drawing/2014/main" id="{FC0B2DE2-A6CF-2075-87EE-D2FDD4225F59}"/>
              </a:ext>
            </a:extLst>
          </p:cNvPr>
          <p:cNvPicPr>
            <a:picLocks noChangeAspect="1"/>
          </p:cNvPicPr>
          <p:nvPr/>
        </p:nvPicPr>
        <p:blipFill>
          <a:blip r:embed="rId5"/>
          <a:stretch>
            <a:fillRect/>
          </a:stretch>
        </p:blipFill>
        <p:spPr>
          <a:xfrm>
            <a:off x="10502901" y="163509"/>
            <a:ext cx="663329" cy="360409"/>
          </a:xfrm>
          <a:prstGeom prst="rect">
            <a:avLst/>
          </a:prstGeom>
        </p:spPr>
      </p:pic>
      <p:sp>
        <p:nvSpPr>
          <p:cNvPr id="4" name="Slide Number Placeholder 3">
            <a:extLst>
              <a:ext uri="{FF2B5EF4-FFF2-40B4-BE49-F238E27FC236}">
                <a16:creationId xmlns:a16="http://schemas.microsoft.com/office/drawing/2014/main" id="{CE5DFACE-37D2-C24F-9EA2-F606F0C5AC10}"/>
              </a:ext>
            </a:extLst>
          </p:cNvPr>
          <p:cNvSpPr>
            <a:spLocks noGrp="1"/>
          </p:cNvSpPr>
          <p:nvPr>
            <p:ph type="sldNum" sz="quarter" idx="10"/>
          </p:nvPr>
        </p:nvSpPr>
        <p:spPr/>
        <p:txBody>
          <a:bodyPr/>
          <a:lstStyle/>
          <a:p>
            <a:fld id="{58B792A5-9BAE-6942-BFE1-9FCDB51EA51E}" type="slidenum">
              <a:rPr lang="en-US" smtClean="0"/>
              <a:pPr/>
              <a:t>9</a:t>
            </a:fld>
            <a:endParaRPr lang="en-US"/>
          </a:p>
        </p:txBody>
      </p:sp>
      <p:sp>
        <p:nvSpPr>
          <p:cNvPr id="20" name="Rectangle 19">
            <a:extLst>
              <a:ext uri="{FF2B5EF4-FFF2-40B4-BE49-F238E27FC236}">
                <a16:creationId xmlns:a16="http://schemas.microsoft.com/office/drawing/2014/main" id="{79E6FC63-4D09-2DE8-040B-D7F305B703AC}"/>
              </a:ext>
            </a:extLst>
          </p:cNvPr>
          <p:cNvSpPr/>
          <p:nvPr/>
        </p:nvSpPr>
        <p:spPr>
          <a:xfrm>
            <a:off x="0" y="2642715"/>
            <a:ext cx="12200301" cy="1627833"/>
          </a:xfrm>
          <a:prstGeom prst="rect">
            <a:avLst/>
          </a:prstGeom>
          <a:solidFill>
            <a:srgbClr val="FF4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18515ADD-CB42-ACE9-BE78-ECEDBD30B23C}"/>
              </a:ext>
            </a:extLst>
          </p:cNvPr>
          <p:cNvSpPr txBox="1">
            <a:spLocks/>
          </p:cNvSpPr>
          <p:nvPr/>
        </p:nvSpPr>
        <p:spPr>
          <a:xfrm>
            <a:off x="2432597" y="3083290"/>
            <a:ext cx="7326806" cy="746682"/>
          </a:xfrm>
          <a:prstGeom prst="rect">
            <a:avLst/>
          </a:prstGeom>
        </p:spPr>
        <p:txBody>
          <a:bodyPr vert="horz" lIns="0" tIns="0" rIns="0" bIns="0" rtlCol="0" anchor="t" anchorCtr="0">
            <a:noAutofit/>
          </a:bodyPr>
          <a:lstStyle>
            <a:lvl1pPr algn="l" defTabSz="914400" rtl="0" eaLnBrk="1" latinLnBrk="0" hangingPunct="1">
              <a:lnSpc>
                <a:spcPct val="100000"/>
              </a:lnSpc>
              <a:spcBef>
                <a:spcPct val="0"/>
              </a:spcBef>
              <a:buNone/>
              <a:defRPr sz="2300" b="0" i="0" kern="1200">
                <a:solidFill>
                  <a:schemeClr val="tx1"/>
                </a:solidFill>
                <a:latin typeface="FuturaNext-Medium" panose="020B0602020204020303" pitchFamily="34" charset="77"/>
                <a:ea typeface="+mj-ea"/>
                <a:cs typeface="+mj-cs"/>
              </a:defRPr>
            </a:lvl1pPr>
          </a:lstStyle>
          <a:p>
            <a:pPr algn="ctr"/>
            <a:r>
              <a:rPr lang="en-GB" sz="4000" dirty="0">
                <a:solidFill>
                  <a:schemeClr val="bg1"/>
                </a:solidFill>
                <a:latin typeface="FUTURANEXT-MEDIUM"/>
              </a:rPr>
              <a:t>Use Cases</a:t>
            </a:r>
            <a:endParaRPr lang="en-GB" sz="4000" dirty="0">
              <a:solidFill>
                <a:schemeClr val="bg1"/>
              </a:solidFill>
            </a:endParaRPr>
          </a:p>
        </p:txBody>
      </p:sp>
    </p:spTree>
    <p:extLst>
      <p:ext uri="{BB962C8B-B14F-4D97-AF65-F5344CB8AC3E}">
        <p14:creationId xmlns:p14="http://schemas.microsoft.com/office/powerpoint/2010/main" val="30191163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theme/theme1.xml><?xml version="1.0" encoding="utf-8"?>
<a:theme xmlns:a="http://schemas.openxmlformats.org/drawingml/2006/main" name="Brand Mark">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Agenda">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Divid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Quot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Voice">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Content">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Back Cover">
  <a:themeElements>
    <a:clrScheme name="Publicis Sapient">
      <a:dk1>
        <a:srgbClr val="000000"/>
      </a:dk1>
      <a:lt1>
        <a:srgbClr val="FFFFFF"/>
      </a:lt1>
      <a:dk2>
        <a:srgbClr val="EEEEEE"/>
      </a:dk2>
      <a:lt2>
        <a:srgbClr val="FFFFFF"/>
      </a:lt2>
      <a:accent1>
        <a:srgbClr val="FE414D"/>
      </a:accent1>
      <a:accent2>
        <a:srgbClr val="079FFF"/>
      </a:accent2>
      <a:accent3>
        <a:srgbClr val="FFE63B"/>
      </a:accent3>
      <a:accent4>
        <a:srgbClr val="00E6C3"/>
      </a:accent4>
      <a:accent5>
        <a:srgbClr val="B4B4B4"/>
      </a:accent5>
      <a:accent6>
        <a:srgbClr val="999999"/>
      </a:accent6>
      <a:hlink>
        <a:srgbClr val="079FFF"/>
      </a:hlink>
      <a:folHlink>
        <a:srgbClr val="079FFF"/>
      </a:folHlink>
    </a:clrScheme>
    <a:fontScheme name="Publicis Sapient">
      <a:majorFont>
        <a:latin typeface="Futura Next Medium"/>
        <a:ea typeface=""/>
        <a:cs typeface=""/>
      </a:majorFont>
      <a:minorFont>
        <a:latin typeface="Futura Next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A5263F8FA3D7D4E97F3DA44E2E0D325" ma:contentTypeVersion="17" ma:contentTypeDescription="Create a new document." ma:contentTypeScope="" ma:versionID="dbbed0eb444b7fbd199f7d5e143d611d">
  <xsd:schema xmlns:xsd="http://www.w3.org/2001/XMLSchema" xmlns:xs="http://www.w3.org/2001/XMLSchema" xmlns:p="http://schemas.microsoft.com/office/2006/metadata/properties" xmlns:ns2="3528fd56-375e-4d21-8c0f-7aa8f206ff5d" xmlns:ns3="86e81618-d64f-409b-94cd-8671cd808d2a" targetNamespace="http://schemas.microsoft.com/office/2006/metadata/properties" ma:root="true" ma:fieldsID="1a78414cbc4e48272c3b0656630e57d5" ns2:_="" ns3:_="">
    <xsd:import namespace="3528fd56-375e-4d21-8c0f-7aa8f206ff5d"/>
    <xsd:import namespace="86e81618-d64f-409b-94cd-8671cd808d2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Location" minOccurs="0"/>
                <xsd:element ref="ns2:MediaServiceAutoKeyPoints" minOccurs="0"/>
                <xsd:element ref="ns2:MediaServiceKeyPoints" minOccurs="0"/>
                <xsd:element ref="ns2:Product"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28fd56-375e-4d21-8c0f-7aa8f206ff5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Product" ma:index="21" nillable="true" ma:displayName="Product" ma:internalName="Product">
      <xsd:simpleType>
        <xsd:restriction base="dms:Text">
          <xsd:maxLength value="255"/>
        </xsd:restrictio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aac8439e-0f4c-460c-87ac-674f609d5c54"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86e81618-d64f-409b-94cd-8671cd808d2a"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459b7415-b900-4734-871e-fd9e4fe0967d}" ma:internalName="TaxCatchAll" ma:showField="CatchAllData" ma:web="86e81618-d64f-409b-94cd-8671cd808d2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86e81618-d64f-409b-94cd-8671cd808d2a">
      <UserInfo>
        <DisplayName>Ankit Singhal</DisplayName>
        <AccountId>110</AccountId>
        <AccountType/>
      </UserInfo>
      <UserInfo>
        <DisplayName>Kamar Rizwan</DisplayName>
        <AccountId>5423</AccountId>
        <AccountType/>
      </UserInfo>
    </SharedWithUsers>
    <Product xmlns="3528fd56-375e-4d21-8c0f-7aa8f206ff5d" xsi:nil="true"/>
    <TaxCatchAll xmlns="86e81618-d64f-409b-94cd-8671cd808d2a" xsi:nil="true"/>
    <lcf76f155ced4ddcb4097134ff3c332f xmlns="3528fd56-375e-4d21-8c0f-7aa8f206ff5d">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00F09C5-5B9E-4FD9-AAB2-3E1DEF7C754B}">
  <ds:schemaRefs>
    <ds:schemaRef ds:uri="3528fd56-375e-4d21-8c0f-7aa8f206ff5d"/>
    <ds:schemaRef ds:uri="86e81618-d64f-409b-94cd-8671cd808d2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50DE71D-C817-48C7-A5AC-43438CBD2F35}">
  <ds:schemaRefs>
    <ds:schemaRef ds:uri="3528fd56-375e-4d21-8c0f-7aa8f206ff5d"/>
    <ds:schemaRef ds:uri="86e81618-d64f-409b-94cd-8671cd808d2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5440BBF-1D10-4ADD-8F11-432D1F2B6D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3083</TotalTime>
  <Words>1606</Words>
  <Application>Microsoft Macintosh PowerPoint</Application>
  <PresentationFormat>Widescreen</PresentationFormat>
  <Paragraphs>221</Paragraphs>
  <Slides>23</Slides>
  <Notes>22</Notes>
  <HiddenSlides>2</HiddenSlides>
  <MMClips>0</MMClips>
  <ScaleCrop>false</ScaleCrop>
  <HeadingPairs>
    <vt:vector size="6" baseType="variant">
      <vt:variant>
        <vt:lpstr>Fonts Used</vt:lpstr>
      </vt:variant>
      <vt:variant>
        <vt:i4>10</vt:i4>
      </vt:variant>
      <vt:variant>
        <vt:lpstr>Theme</vt:lpstr>
      </vt:variant>
      <vt:variant>
        <vt:i4>8</vt:i4>
      </vt:variant>
      <vt:variant>
        <vt:lpstr>Slide Titles</vt:lpstr>
      </vt:variant>
      <vt:variant>
        <vt:i4>23</vt:i4>
      </vt:variant>
    </vt:vector>
  </HeadingPairs>
  <TitlesOfParts>
    <vt:vector size="41" baseType="lpstr">
      <vt:lpstr>__Inter_e7970e</vt:lpstr>
      <vt:lpstr>Arial</vt:lpstr>
      <vt:lpstr>Calibri</vt:lpstr>
      <vt:lpstr>Courier New</vt:lpstr>
      <vt:lpstr>Futura Next Book</vt:lpstr>
      <vt:lpstr>Futura Next DemiBold</vt:lpstr>
      <vt:lpstr>Futura Next Medium</vt:lpstr>
      <vt:lpstr>FUTURANEXT-MEDIUM</vt:lpstr>
      <vt:lpstr>FUTURANEXT-MEDIUM</vt:lpstr>
      <vt:lpstr>Minion Pro</vt:lpstr>
      <vt:lpstr>Brand Mark</vt:lpstr>
      <vt:lpstr>Cover</vt:lpstr>
      <vt:lpstr>Agenda</vt:lpstr>
      <vt:lpstr>Divider</vt:lpstr>
      <vt:lpstr>Quote</vt:lpstr>
      <vt:lpstr>Voice</vt:lpstr>
      <vt:lpstr>Content</vt:lpstr>
      <vt:lpstr>Back Cover</vt:lpstr>
      <vt:lpstr>Page Rendering Strategies &amp; Use Cases</vt:lpstr>
      <vt:lpstr>Agenda</vt:lpstr>
      <vt:lpstr>Menti</vt:lpstr>
      <vt:lpstr>Different Page Generation Techniques</vt:lpstr>
      <vt:lpstr>CSR – Client-Side Rendering</vt:lpstr>
      <vt:lpstr>SSR – Server-Side Rendering</vt:lpstr>
      <vt:lpstr>SSG – Static-Site Generation</vt:lpstr>
      <vt:lpstr>ISG/ISR – Incremental-Site Generation/Regeneration</vt:lpstr>
      <vt:lpstr>PowerPoint Presentation</vt:lpstr>
      <vt:lpstr>Use Cases for CSR, SSR, SSG, ISR</vt:lpstr>
      <vt:lpstr>Use Cases with CSR</vt:lpstr>
      <vt:lpstr>Use Cases with CSR + SSR</vt:lpstr>
      <vt:lpstr>Use Cases with CSR + SSG</vt:lpstr>
      <vt:lpstr>Use Cases with CSR + ISG</vt:lpstr>
      <vt:lpstr>But Why NextJs?</vt:lpstr>
      <vt:lpstr>PowerPoint Presentation</vt:lpstr>
      <vt:lpstr>PowerPoint Presentation</vt:lpstr>
      <vt:lpstr>Client-side Rendering and Data Fetching</vt:lpstr>
      <vt:lpstr>Server-side Rendering and Data Fetching</vt:lpstr>
      <vt:lpstr>SSG – Static Site Generation</vt:lpstr>
      <vt:lpstr>ISG/ISR – Incremental Site Generation/Regeneration</vt:lpstr>
      <vt:lpstr>Bonus – On Demand Revalidation</vt:lpstr>
      <vt:lpstr>Thank You   Questions &amp; Feedback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Sailesh Raghavan</dc:creator>
  <cp:lastModifiedBy>Rakesh Kumar 10</cp:lastModifiedBy>
  <cp:revision>236</cp:revision>
  <dcterms:created xsi:type="dcterms:W3CDTF">2020-07-15T04:09:57Z</dcterms:created>
  <dcterms:modified xsi:type="dcterms:W3CDTF">2023-04-03T04:31:46Z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0x0101006A5263F8FA3D7D4E97F3DA44E2E0D325</vt:lpwstr>
  </property>
  <property fmtid="{D5CDD505-2E9C-101B-9397-08002B2CF9AE}" pid="3" name="MediaServiceImageTags">
    <vt:lpwstr/>
  </property>
</Properties>
</file>

<file path=docProps/thumbnail.jpeg>
</file>